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766810" y="2932430"/>
            <a:ext cx="342519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