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25AD6-E3CE-211C-A961-8FEEB221C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865908-F513-1EA4-21C8-307A744F0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DA8A2-DF34-6012-D3D7-7D18DFAD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B023C-EF3B-D48A-91A6-28872ABC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754B63-9A6D-3635-08E3-D2AC8A9D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4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F08B4-EF92-C9C3-CB0C-B5436789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950BF-C99D-05D8-520E-8313FB942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D013D-F02D-72A6-AAB1-ACEF153E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1F602C-C2CA-5109-ECFD-E2BFCAB2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37225-FB4E-9C23-B04D-6CF60BC9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546779-00F4-9B34-C2AE-0A46AB5AD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31336D-E944-C603-DEFE-5F24C7236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6001C-2439-7F9F-3852-FEA12241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DD150-2ADA-5CC2-C8D7-83212B81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C11ED-5CAE-819D-8C15-7056B9F3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FD4FD-DD07-21E8-7B9A-382B0C0F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B8F1E-E6CD-AF86-B1FA-C91008E2D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943D-B9D6-C0A7-EC6B-0FE5CAA8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759DD-010C-A85E-EF8E-ACAF3F46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9D004-B938-B7B3-0C95-FAF02930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4BAEF-EDC8-E992-F09F-0838C888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B6BB3E-A7D4-2E5F-598E-589421E40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92A8E-B5C8-860E-AA66-EE30E5C3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E778D-C166-A2CD-66A4-8348F05A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2A75A-D603-820D-B45A-16A462A7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6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93B2-5B96-A738-69CA-0E0A31F9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6EBA76-49B9-A573-D715-A0D8CA201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586FD5-2447-829A-C8FB-16AD3BB5C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D9721F-1D93-F195-4D81-2E90681A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799E2B-2388-3ED2-8D25-EA09C1F0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B7701F-D7AF-AE12-FC47-9CE6D077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0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8F71E-1710-EFC3-8D31-F298FE50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36BB8-4F6E-6C9F-0466-FD3EFD96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7AE5F-D35A-0BEF-8F02-94582DED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FF0BEE-1BF3-1A5F-3232-2D234C12F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D349E-98F6-2E2C-2078-401F640F5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47C001-16F6-2A38-4371-C3DC5246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83B10-A08F-9E3D-7606-10970C74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9F18CE-E14B-CBA1-F360-662CF6F6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2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96401-FEFA-9D6E-E11B-43FE72D8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043736-BE4B-F9C0-F13B-C239B98D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366F83-0CBC-DFFC-5E18-00222D03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E39408-C7DF-F919-5D2D-2FE124FD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5D0374-5C8B-C757-A8FD-27A0F8EB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B13113-C3B0-B680-84F0-3EB8B588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40D34-4057-7577-4572-8547D856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3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6E4B1-8D9F-9DEF-0C8A-29B90243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62DED-60B8-A190-625E-72AFB9D6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601700-C1B7-5E2D-5522-E0AE35D2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E51354-BB10-733E-D873-95E43BDE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63AB9-2392-D404-7113-041970DA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5AE25E-35D4-DACA-573C-8014C004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7B619-16D9-B01D-46F9-C671B595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EC9317-5778-48B3-3F23-2890C8594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63E0E-9EA5-F591-1713-3DCF6CA04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D23CCB-A15A-DBB5-CC59-5499B609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59A579-6D3C-B934-8573-47003108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7BCC4-FF0D-5C57-6FE2-80E23778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5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9853-B520-887D-CA47-45DEE95B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F184BE-2DD8-17E2-2C5C-E01D350B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6DD79-F076-1891-FA76-A15E28A96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09F16-31FD-37DB-BD14-2575AA583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EB91E-3C8B-9EBD-5B22-51B4830EB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02B434-E158-EE5E-F2AB-7594B236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32"/>
            <a:ext cx="12192000" cy="69668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FEAC40-672E-5F5F-857A-566C41E50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9926" r="18992" b="9926"/>
          <a:stretch/>
        </p:blipFill>
        <p:spPr>
          <a:xfrm rot="5400000">
            <a:off x="5353449" y="-566566"/>
            <a:ext cx="5883586" cy="76772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413DA1-F9C7-4043-85FF-33B06DA41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268" y="1390992"/>
            <a:ext cx="1149802" cy="11498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BB2DEA-0191-4DEC-A212-D3E8EA1D8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5936" y="3563343"/>
            <a:ext cx="1381348" cy="1381348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E00791C-4536-4C0A-87AD-587AAC28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09714">
            <a:off x="8874975" y="833280"/>
            <a:ext cx="1937870" cy="19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r.khomreh.soup_512x512.png">
            <a:extLst>
              <a:ext uri="{FF2B5EF4-FFF2-40B4-BE49-F238E27FC236}">
                <a16:creationId xmlns:a16="http://schemas.microsoft.com/office/drawing/2014/main" id="{4D622D37-9EF0-4633-BCA9-6B020D2D0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7529" y="3445473"/>
            <a:ext cx="1387192" cy="138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7090B0-D111-4E5F-BC6A-D8EBA0B21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590" y="1319841"/>
            <a:ext cx="1149802" cy="10091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A84B56D-5660-4DBD-ABD3-65FD172A01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r="3894"/>
          <a:stretch/>
        </p:blipFill>
        <p:spPr>
          <a:xfrm>
            <a:off x="6163832" y="3298261"/>
            <a:ext cx="1458673" cy="15818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868595F-58DF-4524-AAAA-FBB51EBE01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249" y="3242628"/>
            <a:ext cx="1581877" cy="15818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8FFE76-4476-48D6-B7D2-125B36A81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599366">
            <a:off x="8698538" y="3482034"/>
            <a:ext cx="1314071" cy="1314071"/>
          </a:xfrm>
          <a:prstGeom prst="rect">
            <a:avLst/>
          </a:prstGeom>
        </p:spPr>
      </p:pic>
      <p:pic>
        <p:nvPicPr>
          <p:cNvPr id="2048" name="Рисунок 2047">
            <a:extLst>
              <a:ext uri="{FF2B5EF4-FFF2-40B4-BE49-F238E27FC236}">
                <a16:creationId xmlns:a16="http://schemas.microsoft.com/office/drawing/2014/main" id="{688FBE71-3250-4568-930C-39BCD6012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545" y="1222636"/>
            <a:ext cx="1381348" cy="13813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6E4966-2790-583C-4536-DEEFF25BEE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2828" y="3154053"/>
            <a:ext cx="2713011" cy="271301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7BBC90F-5937-208B-FB64-46925CBCB08D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11" name="Picture 40">
              <a:extLst>
                <a:ext uri="{FF2B5EF4-FFF2-40B4-BE49-F238E27FC236}">
                  <a16:creationId xmlns:a16="http://schemas.microsoft.com/office/drawing/2014/main" id="{18A61952-D2BB-5034-DBEE-8CBCDA22A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33D91A-939C-945C-756C-1B7FD7D153D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Скругленный прямоугольник 52">
            <a:extLst>
              <a:ext uri="{FF2B5EF4-FFF2-40B4-BE49-F238E27FC236}">
                <a16:creationId xmlns:a16="http://schemas.microsoft.com/office/drawing/2014/main" id="{E59FEFF0-2A7B-3CD1-D439-1ECBCFB3DB7C}"/>
              </a:ext>
            </a:extLst>
          </p:cNvPr>
          <p:cNvSpPr/>
          <p:nvPr/>
        </p:nvSpPr>
        <p:spPr>
          <a:xfrm>
            <a:off x="5660577" y="330246"/>
            <a:ext cx="5384185" cy="5684351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39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2F8C59-7D83-4DF8-82E7-8B7AEF2B58C4}"/>
</file>

<file path=customXml/itemProps2.xml><?xml version="1.0" encoding="utf-8"?>
<ds:datastoreItem xmlns:ds="http://schemas.openxmlformats.org/officeDocument/2006/customXml" ds:itemID="{FE8CD7F8-FFD3-4B90-A4F1-17AB926D3483}"/>
</file>

<file path=customXml/itemProps3.xml><?xml version="1.0" encoding="utf-8"?>
<ds:datastoreItem xmlns:ds="http://schemas.openxmlformats.org/officeDocument/2006/customXml" ds:itemID="{22DF8C7C-9A71-485B-8454-C0B9143A0E0D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Lucky-Julia</cp:lastModifiedBy>
  <cp:revision>3</cp:revision>
  <dcterms:created xsi:type="dcterms:W3CDTF">2024-12-12T22:12:26Z</dcterms:created>
  <dcterms:modified xsi:type="dcterms:W3CDTF">2024-12-20T14:05:49Z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