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31337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6493E-5928-4DA3-875F-BCE8A262DAAF}"/>
</file>

<file path=customXml/itemProps2.xml><?xml version="1.0" encoding="utf-8"?>
<ds:datastoreItem xmlns:ds="http://schemas.openxmlformats.org/officeDocument/2006/customXml" ds:itemID="{BD6D7AE4-5F8D-48D4-B446-A7D43E5FC61A}"/>
</file>

<file path=customXml/itemProps3.xml><?xml version="1.0" encoding="utf-8"?>
<ds:datastoreItem xmlns:ds="http://schemas.openxmlformats.org/officeDocument/2006/customXml" ds:itemID="{1120F23E-470F-4EB5-8233-558DBA6B0C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