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DAAC1C4E-ADA5-469C-BC64-3E7A5910B6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– баба ягодку взяла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5006813" y="1965977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Бо-бо-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грызет дерево бобёр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5006813" y="1982849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Бу-бу-бу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сидит ворон на дубу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38442" y="1988076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Би-би-би – ты деревья не губи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75043" y="1938337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Бы-бы-бы – собираю я грибы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4" y="524221"/>
            <a:ext cx="3193813" cy="3075524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9097" y="3035710"/>
            <a:ext cx="34956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2024-07-19T15:02:23Z</dcterms:created>
  <dcterms:modified xsi:type="dcterms:W3CDTF">2024-07-19T17:10:54Z</dcterms:modified>
</cp:coreProperties>
</file>