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085" y="2560842"/>
            <a:ext cx="1537577" cy="1537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2443729"/>
            <a:ext cx="1723809" cy="17238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27863" y="472925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55922" y="30666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79271" y="28704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45373" y="31356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7350" y="2231512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14565" y="3893554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51418" y="3783930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7403" y="3829399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0314" y="3944614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88041" y="225103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2059" y="224125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3058" y="2030763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9850" y="1122423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666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BF33C7-9EA6-42B0-A562-042130CB9989}"/>
</file>

<file path=customXml/itemProps2.xml><?xml version="1.0" encoding="utf-8"?>
<ds:datastoreItem xmlns:ds="http://schemas.openxmlformats.org/officeDocument/2006/customXml" ds:itemID="{1FC70C5F-5B25-4723-ACC1-0A4243B5221B}"/>
</file>

<file path=customXml/itemProps3.xml><?xml version="1.0" encoding="utf-8"?>
<ds:datastoreItem xmlns:ds="http://schemas.openxmlformats.org/officeDocument/2006/customXml" ds:itemID="{6E046765-57B0-4D7A-8FC6-115EDECB643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2025-02-24T15:15:19Z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