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microsoft.com/office/2007/relationships/hdphoto" Target="../media/hdphoto5.wdp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9A796-250E-4504-896D-AAE0DC542F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6" y="4250671"/>
            <a:ext cx="2205402" cy="22054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347462" y="4776570"/>
            <a:ext cx="1930137" cy="1447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261" y="4403439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7" y="4561749"/>
            <a:ext cx="1458252" cy="14582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9E754D-95E7-4613-9245-D7890C57018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6529">
            <a:off x="1514371" y="4650613"/>
            <a:ext cx="1654113" cy="16541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0758" y="3330175"/>
            <a:ext cx="27146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9</cp:revision>
  <dcterms:created xsi:type="dcterms:W3CDTF">2024-11-16T07:47:03Z</dcterms:created>
  <dcterms:modified xsi:type="dcterms:W3CDTF">2024-11-17T20:34:20Z</dcterms:modified>
</cp:coreProperties>
</file>