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29.11.2024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DA7750-1B70-4CEC-84C5-C77EE5F07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0"/>
            <a:ext cx="12192000" cy="68748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720">
            <a:off x="4054915" y="2454325"/>
            <a:ext cx="1000584" cy="949740"/>
          </a:xfrm>
          <a:prstGeom prst="rect">
            <a:avLst/>
          </a:prstGeom>
          <a:effectLst>
            <a:glow rad="362239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8999" y="405744"/>
            <a:ext cx="1305123" cy="1202306"/>
          </a:xfrm>
          <a:prstGeom prst="rect">
            <a:avLst/>
          </a:prstGeom>
          <a:effectLst>
            <a:glow rad="443219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0390" y="2590702"/>
            <a:ext cx="1650603" cy="1650603"/>
          </a:xfrm>
          <a:prstGeom prst="rect">
            <a:avLst/>
          </a:prstGeom>
          <a:effectLst>
            <a:glow rad="178634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0995" y="2633303"/>
            <a:ext cx="995079" cy="995079"/>
          </a:xfrm>
          <a:prstGeom prst="rect">
            <a:avLst/>
          </a:prstGeom>
          <a:effectLst>
            <a:glow rad="405065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606" y="2683827"/>
            <a:ext cx="1085539" cy="1085539"/>
          </a:xfrm>
          <a:prstGeom prst="rect">
            <a:avLst/>
          </a:prstGeom>
          <a:effectLst>
            <a:glow rad="52068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058" y="505836"/>
            <a:ext cx="1013884" cy="10138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1089" y="1274486"/>
            <a:ext cx="1227020" cy="995079"/>
          </a:xfrm>
          <a:prstGeom prst="rect">
            <a:avLst/>
          </a:prstGeom>
          <a:effectLst>
            <a:glow rad="350166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044870">
            <a:off x="1012573" y="1094461"/>
            <a:ext cx="1168715" cy="1197652"/>
          </a:xfrm>
          <a:prstGeom prst="rect">
            <a:avLst/>
          </a:prstGeom>
          <a:effectLst>
            <a:glow rad="423428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58587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2073" y="56269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6700" y="-41990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71764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9588" y="2328042"/>
            <a:ext cx="32385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48148E-6 L 0.41393 0.2439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90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33971 0.196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31602 0.5388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5404 0.433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39674 0.453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31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33333E-6 L 0.13646 0.2349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10</cp:revision>
  <dcterms:created xsi:type="dcterms:W3CDTF">2024-11-25T18:09:30Z</dcterms:created>
  <dcterms:modified xsi:type="dcterms:W3CDTF">2024-11-28T23:16:59Z</dcterms:modified>
</cp:coreProperties>
</file>