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0BFFF-4286-A21F-F037-1E05D6969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003" y="0"/>
            <a:ext cx="883997" cy="8291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76" y="6062785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1278" y="2697171"/>
            <a:ext cx="33813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10</cp:revision>
  <dcterms:created xsi:type="dcterms:W3CDTF">2024-08-03T22:10:42Z</dcterms:created>
  <dcterms:modified xsi:type="dcterms:W3CDTF">2024-08-28T19:55:36Z</dcterms:modified>
</cp:coreProperties>
</file>