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4" d="100"/>
          <a:sy n="104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растение, трава, прир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15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Пен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6" y="5442999"/>
            <a:ext cx="2795926" cy="136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22" y="3579005"/>
            <a:ext cx="1740287" cy="174028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рисунок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3808" y="2878145"/>
            <a:ext cx="1337818" cy="1282076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800099" y="54004"/>
            <a:ext cx="2920635" cy="3627235"/>
            <a:chOff x="1666874" y="351022"/>
            <a:chExt cx="2920635" cy="3627235"/>
          </a:xfrm>
        </p:grpSpPr>
        <p:pic>
          <p:nvPicPr>
            <p:cNvPr id="6" name="Рисунок 5" descr="Изображение выглядит как строительство, рисунок, картин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66874" y="1057622"/>
              <a:ext cx="2920635" cy="2920635"/>
            </a:xfrm>
            <a:prstGeom prst="rect">
              <a:avLst/>
            </a:prstGeom>
          </p:spPr>
        </p:pic>
        <p:pic>
          <p:nvPicPr>
            <p:cNvPr id="15" name="Дым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8475" y="351022"/>
              <a:ext cx="679908" cy="1287279"/>
            </a:xfrm>
            <a:prstGeom prst="rect">
              <a:avLst/>
            </a:prstGeom>
          </p:spPr>
        </p:pic>
      </p:grpSp>
      <p:pic>
        <p:nvPicPr>
          <p:cNvPr id="18" name="Ком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342" y="4377298"/>
            <a:ext cx="1431925" cy="142812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5334">
            <a:off x="4048440" y="417955"/>
            <a:ext cx="3335741" cy="31641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лекопитающее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91838" y="2468570"/>
            <a:ext cx="1920859" cy="1920859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flipH="1" flipV="1">
            <a:off x="921297" y="1113451"/>
            <a:ext cx="2678237" cy="2546995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 18"/>
          <p:cNvSpPr/>
          <p:nvPr/>
        </p:nvSpPr>
        <p:spPr>
          <a:xfrm flipH="1" flipV="1">
            <a:off x="4450645" y="814598"/>
            <a:ext cx="2520027" cy="238741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 flipH="1" flipV="1">
            <a:off x="800099" y="3695316"/>
            <a:ext cx="1278082" cy="1421628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рямоугольник 25"/>
          <p:cNvSpPr/>
          <p:nvPr/>
        </p:nvSpPr>
        <p:spPr>
          <a:xfrm flipH="1" flipV="1">
            <a:off x="6965594" y="2548443"/>
            <a:ext cx="1278082" cy="1771035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Прямоугольник 26"/>
          <p:cNvSpPr/>
          <p:nvPr/>
        </p:nvSpPr>
        <p:spPr>
          <a:xfrm flipH="1" flipV="1">
            <a:off x="9493676" y="2878145"/>
            <a:ext cx="1278082" cy="128207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 flipH="1" flipV="1">
            <a:off x="6289097" y="4444325"/>
            <a:ext cx="1278082" cy="128207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Прямоугольник 28"/>
          <p:cNvSpPr/>
          <p:nvPr/>
        </p:nvSpPr>
        <p:spPr>
          <a:xfrm flipH="1" flipV="1">
            <a:off x="5643418" y="5597863"/>
            <a:ext cx="2629384" cy="1282777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73275" y="2878455"/>
            <a:ext cx="3543300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1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500" fill="hold"/>
                                        <p:tgtEl>
                                          <p:spTgt spid="2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5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500" fill="hold"/>
                                        <p:tgtEl>
                                          <p:spTgt spid="13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500" fill="hold"/>
                                        <p:tgtEl>
                                          <p:spTgt spid="1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9</cp:revision>
  <dcterms:created xsi:type="dcterms:W3CDTF">2024-04-15T09:19:00Z</dcterms:created>
  <dcterms:modified xsi:type="dcterms:W3CDTF">2024-06-13T10:31:08Z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54E70470ECBE49318B91F27AF1A1406E_12</vt:lpwstr>
  </property>
  <property fmtid="{D5CDD505-2E9C-101B-9397-08002B2CF9AE}" pid="3" name="KSOProductBuildVer">
    <vt:lpwstr>1033-12.2.0.17119</vt:lpwstr>
  </property>
</Properties>
</file>