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image1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1F74-9F6F-4767-92D7-417113C1FB7B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6790-98D8-456B-BF80-18D8F1D263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sv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157160" y="758902"/>
            <a:ext cx="8971962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53378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Яшик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стоит возле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щкафа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53378" y="1177352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 стоит возле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кафа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853378" y="243017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Возле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пущки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пишит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шенок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853378" y="242969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Возле пу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 пи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 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енок</a:t>
            </a: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853378" y="362929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Кощка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порвала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плаш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853378" y="362929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 порвала пла</a:t>
            </a:r>
            <a:r>
              <a:rPr lang="ru-RU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853378" y="49374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ошутил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теплое дыхание лощади</a:t>
            </a: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853378" y="49374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о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 теплое дыхание ло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ади</a:t>
            </a:r>
          </a:p>
        </p:txBody>
      </p:sp>
      <p:sp>
        <p:nvSpPr>
          <p:cNvPr id="14" name="AutoShape 24"/>
          <p:cNvSpPr>
            <a:spLocks noChangeAspect="1" noChangeArrowheads="1"/>
          </p:cNvSpPr>
          <p:nvPr/>
        </p:nvSpPr>
        <p:spPr bwMode="auto">
          <a:xfrm>
            <a:off x="5854700" y="306548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12859167" y="742157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Шепотка соли в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кащу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помещает</a:t>
            </a: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853378" y="1177267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епотка соли в ка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не поме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ает</a:t>
            </a: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2859167" y="187100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Мище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Паще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было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смещно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850411" y="2426211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и Па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было сме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12859167" y="307012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Саща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обешала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мне не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мещать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850411" y="3631705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обе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 мне не ме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ать</a:t>
            </a:r>
            <a:endParaRPr lang="ru-R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12859167" y="4378236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Мошный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ветер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разрущил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щалащ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850411" y="4939104"/>
            <a:ext cx="5636322" cy="83389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  <a:r>
              <a:rPr lang="ru-RU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ный ветер разру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</a:p>
        </p:txBody>
      </p:sp>
      <p:sp>
        <p:nvSpPr>
          <p:cNvPr id="33" name="AutoShape 24"/>
          <p:cNvSpPr>
            <a:spLocks noChangeAspect="1" noChangeArrowheads="1"/>
          </p:cNvSpPr>
          <p:nvPr/>
        </p:nvSpPr>
        <p:spPr bwMode="auto">
          <a:xfrm>
            <a:off x="17860489" y="250631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4" name="AutoShape 2"/>
          <p:cNvSpPr>
            <a:spLocks noChangeAspect="1" noChangeArrowheads="1"/>
          </p:cNvSpPr>
          <p:nvPr/>
        </p:nvSpPr>
        <p:spPr bwMode="auto">
          <a:xfrm>
            <a:off x="18012889" y="2658714"/>
            <a:ext cx="274616" cy="2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708884" y="758902"/>
            <a:ext cx="2420238" cy="1732822"/>
            <a:chOff x="6708884" y="758902"/>
            <a:chExt cx="2420238" cy="1732822"/>
          </a:xfrm>
        </p:grpSpPr>
        <p:pic>
          <p:nvPicPr>
            <p:cNvPr id="16" name="Рисунок 15" descr="Изображение выглядит как гардероб, искусство, в помещении, деревян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884" y="758902"/>
              <a:ext cx="1465936" cy="1563665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контейнер, коробка, деревян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7685" y="1250287"/>
              <a:ext cx="1241437" cy="1241437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6556484" y="2220618"/>
            <a:ext cx="2310639" cy="1408677"/>
            <a:chOff x="6556484" y="2220618"/>
            <a:chExt cx="2310639" cy="1408677"/>
          </a:xfrm>
        </p:grpSpPr>
        <p:pic>
          <p:nvPicPr>
            <p:cNvPr id="21" name="Рисунок 20" descr="Изображение выглядит как собака, мультфильм, млекопитающее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1351" y="2460223"/>
              <a:ext cx="1045772" cy="1045772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колесо, пушка, оружи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484" y="2220618"/>
              <a:ext cx="1408677" cy="1408677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584555" y="3201901"/>
            <a:ext cx="2297534" cy="1408677"/>
            <a:chOff x="6584555" y="3201901"/>
            <a:chExt cx="2297534" cy="1408677"/>
          </a:xfrm>
        </p:grpSpPr>
        <p:pic>
          <p:nvPicPr>
            <p:cNvPr id="36" name="Рисунок 35" descr="Изображение выглядит как платье, зарисовка, мультфильм, Дизайн костюма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30513">
              <a:off x="6584555" y="3201901"/>
              <a:ext cx="1408677" cy="140867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кот, Кошачьи, Вибриссы, Мелкие и средние кошки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316" y="3523355"/>
              <a:ext cx="1045773" cy="1045773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грива, кобыла, Фигурка животного, лошад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448" y="4465599"/>
            <a:ext cx="1542698" cy="1542698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6730200" y="1009340"/>
            <a:ext cx="2167636" cy="1190625"/>
            <a:chOff x="6730200" y="1009340"/>
            <a:chExt cx="2167636" cy="1190625"/>
          </a:xfrm>
        </p:grpSpPr>
        <p:pic>
          <p:nvPicPr>
            <p:cNvPr id="43" name="Рисунок 42" descr="Изображение выглядит как фрукт, еда, десерт, молочные продукты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200" y="1009340"/>
              <a:ext cx="1190625" cy="1190625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бутылка, Предметная фотография, Банка Мейсона, кры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064" y="1057463"/>
              <a:ext cx="1045772" cy="104577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532741" y="2080233"/>
            <a:ext cx="2226112" cy="1542698"/>
            <a:chOff x="6532741" y="2080233"/>
            <a:chExt cx="2226112" cy="1542698"/>
          </a:xfrm>
        </p:grpSpPr>
        <p:pic>
          <p:nvPicPr>
            <p:cNvPr id="48" name="Рисунок 47" descr="Изображение выглядит как мультфильм, Анимация, Мультфильм, игр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2741" y="2084454"/>
              <a:ext cx="1450675" cy="145067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6155" y="2080233"/>
              <a:ext cx="1542698" cy="1542698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мультфильм, Детское искусство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91" y="3447372"/>
            <a:ext cx="1200150" cy="120015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мультфильм, картина, дизай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23" y="4681644"/>
            <a:ext cx="1336285" cy="1336285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DEF984E-3708-3F0A-E7A9-31068FCE4A81}"/>
              </a:ext>
            </a:extLst>
          </p:cNvPr>
          <p:cNvGrpSpPr/>
          <p:nvPr/>
        </p:nvGrpSpPr>
        <p:grpSpPr>
          <a:xfrm>
            <a:off x="157160" y="127000"/>
            <a:ext cx="1285878" cy="516505"/>
            <a:chOff x="157160" y="127000"/>
            <a:chExt cx="1285878" cy="516505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2CE8FB09-34F3-E7F9-539A-0C2B998D02A0}"/>
                </a:ext>
              </a:extLst>
            </p:cNvPr>
            <p:cNvSpPr/>
            <p:nvPr/>
          </p:nvSpPr>
          <p:spPr>
            <a:xfrm>
              <a:off x="157160" y="127000"/>
              <a:ext cx="1285878" cy="51650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Повторить со сплошной заливкой">
              <a:extLst>
                <a:ext uri="{FF2B5EF4-FFF2-40B4-BE49-F238E27FC236}">
                  <a16:creationId xmlns:a16="http://schemas.microsoft.com/office/drawing/2014/main" id="{421006C6-8553-AF16-299D-1F92EB0CB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80226" y="165379"/>
              <a:ext cx="439746" cy="439746"/>
            </a:xfrm>
            <a:prstGeom prst="rect">
              <a:avLst/>
            </a:prstGeom>
          </p:spPr>
        </p:pic>
      </p:grpSp>
      <p:pic>
        <p:nvPicPr>
          <p:cNvPr id="184" name="Picture 18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66124" y="3421960"/>
            <a:ext cx="26860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nopka-vyiklyuchately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50885 0.8782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43" y="4391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67617 0.778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02" y="3893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34765 0.9331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83" y="46644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6 L -0.33633 0.8145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4071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833 0.8048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4023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3112 0.8113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40556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2018 0.52523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16" y="2625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23112 0.58032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900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animMotion origin="layout" path="M 3.75E-6 1.85185E-6 L 0.32526 0.8453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42269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98463 0.06342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49" y="3519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98464 0.0814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80" y="4028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9846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9" y="4097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98464 0.08148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97" y="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/>
      <p:bldP spid="14" grpId="1"/>
      <p:bldP spid="25" grpId="0" animBg="1"/>
      <p:bldP spid="25" grpId="2" animBg="1"/>
      <p:bldP spid="25" grpId="3" animBg="1"/>
      <p:bldP spid="25" grpId="4" animBg="1"/>
      <p:bldP spid="26" grpId="0" animBg="1"/>
      <p:bldP spid="27" grpId="0" animBg="1"/>
      <p:bldP spid="27" grpId="2" animBg="1"/>
      <p:bldP spid="27" grpId="3" animBg="1"/>
      <p:bldP spid="27" grpId="4" animBg="1"/>
      <p:bldP spid="28" grpId="0" animBg="1"/>
      <p:bldP spid="29" grpId="0" animBg="1"/>
      <p:bldP spid="29" grpId="2" animBg="1"/>
      <p:bldP spid="29" grpId="3" animBg="1"/>
      <p:bldP spid="29" grpId="4" animBg="1"/>
      <p:bldP spid="30" grpId="0" animBg="1"/>
      <p:bldP spid="31" grpId="0" animBg="1"/>
      <p:bldP spid="31" grpId="2" animBg="1"/>
      <p:bldP spid="31" grpId="3" animBg="1"/>
      <p:bldP spid="31" grpId="4" animBg="1"/>
      <p:bldP spid="32" grpId="0" animBg="1"/>
      <p:bldP spid="33" grpId="1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2024-05-15T09:16:00Z</dcterms:created>
  <dcterms:modified xsi:type="dcterms:W3CDTF">2024-12-10T15:42:31Z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C257ADCDBF514CFAAB5C7A48E1074488_12</vt:lpwstr>
  </property>
  <property fmtid="{D5CDD505-2E9C-101B-9397-08002B2CF9AE}" pid="3" name="KSOProductBuildVer">
    <vt:lpwstr>1033-12.2.0.17153</vt:lpwstr>
  </property>
</Properties>
</file>