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7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ср 21.08.24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690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ср 21.08.24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083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ср 21.08.24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962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ср 21.08.24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568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ср 21.08.24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090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ср 21.08.24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258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ср 21.08.24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953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ср 21.08.24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69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ср 21.08.24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299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ср 21.08.24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753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ср 21.08.24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6419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48538-A692-415D-A102-D34AE9126584}" type="datetimeFigureOut">
              <a:rPr lang="ru-RU" smtClean="0"/>
              <a:t>ср 21.08.24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150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microsoft.com/office/2007/relationships/hdphoto" Target="../media/hdphoto1.wdp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microsoft.com/office/2007/relationships/hdphoto" Target="../media/hdphoto2.wdp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microsoft.com/office/2007/relationships/hdphoto" Target="../media/hdphoto3.wdp"/><Relationship Id="rId23" Type="http://schemas.openxmlformats.org/officeDocument/2006/relationships/image" Target="../media/image19.png"/><Relationship Id="rId24" Type="http://schemas.openxmlformats.org/officeDocument/2006/relationships/image" Target="../media/image20.png"/><Relationship Id="rId25" Type="http://schemas.microsoft.com/office/2007/relationships/hdphoto" Target="../media/hdphoto4.wdp"/><Relationship Id="rId26" Type="http://schemas.openxmlformats.org/officeDocument/2006/relationships/image" Target="../media/image21.png"/><Relationship Id="rId27" Type="http://schemas.openxmlformats.org/officeDocument/2006/relationships/image" Target="../media/image22.png"/><Relationship Id="rId28" Type="http://schemas.openxmlformats.org/officeDocument/2006/relationships/image" Target="../media/image23.png"/><Relationship Id="rId29" Type="http://schemas.openxmlformats.org/officeDocument/2006/relationships/image" Target="../media/image24.png"/><Relationship Id="rId30" Type="http://schemas.openxmlformats.org/officeDocument/2006/relationships/image" Target="../media/image25.png"/><Relationship Id="rId31" Type="http://schemas.openxmlformats.org/officeDocument/2006/relationships/image" Target="../media/image26.png"/><Relationship Id="rId32" Type="http://schemas.microsoft.com/office/2007/relationships/hdphoto" Target="../media/hdphoto5.wdp"/><Relationship Id="rId33" Type="http://schemas.openxmlformats.org/officeDocument/2006/relationships/image" Target="../media/image27.png"/><Relationship Id="rId3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6" y="-45279"/>
            <a:ext cx="12192000" cy="69032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2172" y="79032"/>
            <a:ext cx="748974" cy="696414"/>
          </a:xfrm>
          <a:prstGeom prst="rect">
            <a:avLst/>
          </a:prstGeom>
        </p:spPr>
      </p:pic>
      <p:pic>
        <p:nvPicPr>
          <p:cNvPr id="7" name="vvvv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3" y="6093725"/>
            <a:ext cx="754898" cy="7642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16" b="11176"/>
          <a:stretch/>
        </p:blipFill>
        <p:spPr>
          <a:xfrm>
            <a:off x="1484937" y="1122363"/>
            <a:ext cx="7292956" cy="501928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533" y="2304664"/>
            <a:ext cx="1830067" cy="183006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75766">
            <a:off x="2776020" y="2332499"/>
            <a:ext cx="1839365" cy="1839365"/>
          </a:xfrm>
          <a:prstGeom prst="rect">
            <a:avLst/>
          </a:prstGeom>
        </p:spPr>
      </p:pic>
      <p:sp>
        <p:nvSpPr>
          <p:cNvPr id="21" name="Кольцо 20"/>
          <p:cNvSpPr/>
          <p:nvPr/>
        </p:nvSpPr>
        <p:spPr>
          <a:xfrm rot="5633030">
            <a:off x="5506355" y="2169192"/>
            <a:ext cx="1873617" cy="2086357"/>
          </a:xfrm>
          <a:prstGeom prst="donut">
            <a:avLst>
              <a:gd name="adj" fmla="val 830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883" b="100000" l="8008" r="88086">
                        <a14:backgroundMark x1="72559" y1="25977" x2="72559" y2="25977"/>
                        <a14:backgroundMark x1="78809" y1="24121" x2="78809" y2="24121"/>
                        <a14:backgroundMark x1="79395" y1="30273" x2="79395" y2="30273"/>
                        <a14:backgroundMark x1="74414" y1="37793" x2="74414" y2="37793"/>
                        <a14:backgroundMark x1="66406" y1="30957" x2="66406" y2="30957"/>
                        <a14:backgroundMark x1="71973" y1="20410" x2="71973" y2="20410"/>
                        <a14:backgroundMark x1="75098" y1="19141" x2="75098" y2="19141"/>
                        <a14:backgroundMark x1="75684" y1="19141" x2="75684" y2="19141"/>
                        <a14:backgroundMark x1="83105" y1="26563" x2="83105" y2="26563"/>
                        <a14:backgroundMark x1="83105" y1="26563" x2="83105" y2="26563"/>
                        <a14:backgroundMark x1="85645" y1="27246" x2="75098" y2="40820"/>
                        <a14:backgroundMark x1="74414" y1="40820" x2="64551" y2="33984"/>
                        <a14:backgroundMark x1="63867" y1="32129" x2="73242" y2="18555"/>
                        <a14:backgroundMark x1="73242" y1="18555" x2="78223" y2="24707"/>
                        <a14:backgroundMark x1="80078" y1="19141" x2="86914" y2="24121"/>
                        <a14:backgroundMark x1="84375" y1="15430" x2="71973" y2="32813"/>
                        <a14:backgroundMark x1="66406" y1="17285" x2="76367" y2="29102"/>
                        <a14:backgroundMark x1="60156" y1="16016" x2="69531" y2="29688"/>
                        <a14:backgroundMark x1="60156" y1="19727" x2="69531" y2="34668"/>
                        <a14:backgroundMark x1="61426" y1="24707" x2="72559" y2="37793"/>
                        <a14:backgroundMark x1="72559" y1="31543" x2="80078" y2="38965"/>
                        <a14:backgroundMark x1="84375" y1="29688" x2="88770" y2="40820"/>
                        <a14:backgroundMark x1="82520" y1="20996" x2="81934" y2="30957"/>
                        <a14:backgroundMark x1="77539" y1="27246" x2="78223" y2="38379"/>
                        <a14:backgroundMark x1="68262" y1="27832" x2="74414" y2="37109"/>
                        <a14:backgroundMark x1="68848" y1="30957" x2="75098" y2="43945"/>
                        <a14:backgroundMark x1="76367" y1="33984" x2="81250" y2="43359"/>
                        <a14:backgroundMark x1="80078" y1="34668" x2="84375" y2="43359"/>
                        <a14:backgroundMark x1="81250" y1="37109" x2="81250" y2="43359"/>
                        <a14:backgroundMark x1="75684" y1="28418" x2="78223" y2="36523"/>
                        <a14:backgroundMark x1="66992" y1="19141" x2="67676" y2="24121"/>
                        <a14:backgroundMark x1="64551" y1="19727" x2="70117" y2="33984"/>
                        <a14:backgroundMark x1="58301" y1="19141" x2="63867" y2="30957"/>
                        <a14:backgroundMark x1="57129" y1="20996" x2="60156" y2="259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759" y="1794845"/>
            <a:ext cx="2585440" cy="2585440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2579493" y="1811257"/>
            <a:ext cx="2585440" cy="2585440"/>
            <a:chOff x="2579493" y="1811257"/>
            <a:chExt cx="2585440" cy="2585440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9493" y="1811257"/>
              <a:ext cx="2585440" cy="2585440"/>
            </a:xfrm>
            <a:prstGeom prst="rect">
              <a:avLst/>
            </a:prstGeom>
          </p:spPr>
        </p:pic>
        <p:sp>
          <p:nvSpPr>
            <p:cNvPr id="25" name="Выноска-облако 24"/>
            <p:cNvSpPr/>
            <p:nvPr/>
          </p:nvSpPr>
          <p:spPr>
            <a:xfrm>
              <a:off x="3983489" y="1963164"/>
              <a:ext cx="992823" cy="814532"/>
            </a:xfrm>
            <a:prstGeom prst="cloudCallou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5140" y="1948597"/>
              <a:ext cx="889937" cy="889937"/>
            </a:xfrm>
            <a:prstGeom prst="rect">
              <a:avLst/>
            </a:prstGeom>
          </p:spPr>
        </p:pic>
      </p:grpSp>
      <p:sp>
        <p:nvSpPr>
          <p:cNvPr id="20" name="Кольцо 19"/>
          <p:cNvSpPr/>
          <p:nvPr/>
        </p:nvSpPr>
        <p:spPr>
          <a:xfrm>
            <a:off x="6269894" y="1810507"/>
            <a:ext cx="960945" cy="985722"/>
          </a:xfrm>
          <a:prstGeom prst="donut">
            <a:avLst>
              <a:gd name="adj" fmla="val 830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427" y="1869113"/>
            <a:ext cx="2449141" cy="2449141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566" b="96387" l="4395" r="89844">
                        <a14:backgroundMark x1="77148" y1="58105" x2="76758" y2="75195"/>
                        <a14:backgroundMark x1="58887" y1="65918" x2="63965" y2="70898"/>
                        <a14:backgroundMark x1="75195" y1="53418" x2="76758" y2="59277"/>
                        <a14:backgroundMark x1="79883" y1="47949" x2="80664" y2="55371"/>
                        <a14:backgroundMark x1="83008" y1="47168" x2="86133" y2="58887"/>
                        <a14:backgroundMark x1="86914" y1="51074" x2="87305" y2="60449"/>
                        <a14:backgroundMark x1="70117" y1="71680" x2="68945" y2="85742"/>
                        <a14:backgroundMark x1="62793" y1="76758" x2="64355" y2="84961"/>
                        <a14:backgroundMark x1="62793" y1="76367" x2="60840" y2="87305"/>
                        <a14:backgroundMark x1="76367" y1="79492" x2="77148" y2="86133"/>
                        <a14:backgroundMark x1="79102" y1="78711" x2="79102" y2="87305"/>
                        <a14:backgroundMark x1="59668" y1="86914" x2="81055" y2="87305"/>
                        <a14:backgroundMark x1="60840" y1="63184" x2="57324" y2="75977"/>
                        <a14:backgroundMark x1="58105" y1="60840" x2="58105" y2="71680"/>
                        <a14:backgroundMark x1="64746" y1="56543" x2="66992" y2="68652"/>
                        <a14:backgroundMark x1="74023" y1="49902" x2="76367" y2="58105"/>
                        <a14:backgroundMark x1="81055" y1="46484" x2="81445" y2="57324"/>
                        <a14:backgroundMark x1="60059" y1="69336" x2="55762" y2="76367"/>
                        <a14:backgroundMark x1="72168" y1="49805" x2="64258" y2="61133"/>
                        <a14:backgroundMark x1="55957" y1="60254" x2="60156" y2="80957"/>
                        <a14:backgroundMark x1="56641" y1="61230" x2="55957" y2="72070"/>
                        <a14:backgroundMark x1="85840" y1="61230" x2="82617" y2="72754"/>
                        <a14:backgroundMark x1="86328" y1="65332" x2="83496" y2="75391"/>
                        <a14:backgroundMark x1="86230" y1="72949" x2="79297" y2="80371"/>
                        <a14:backgroundMark x1="85156" y1="75586" x2="79688" y2="84766"/>
                        <a14:backgroundMark x1="83008" y1="74902" x2="80566" y2="83203"/>
                        <a14:backgroundMark x1="81055" y1="81934" x2="80859" y2="88379"/>
                        <a14:backgroundMark x1="81250" y1="84961" x2="80371" y2="89551"/>
                        <a14:backgroundMark x1="68652" y1="52051" x2="64258" y2="62012"/>
                        <a14:backgroundMark x1="69531" y1="51855" x2="64063" y2="61816"/>
                        <a14:backgroundMark x1="58984" y1="58594" x2="62793" y2="65137"/>
                        <a14:backgroundMark x1="57520" y1="61426" x2="58105" y2="70313"/>
                        <a14:backgroundMark x1="56250" y1="63574" x2="58594" y2="78418"/>
                        <a14:backgroundMark x1="87207" y1="58984" x2="84961" y2="74902"/>
                        <a14:backgroundMark x1="84766" y1="56836" x2="85449" y2="69238"/>
                        <a14:backgroundMark x1="85840" y1="58594" x2="84277" y2="664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616" y="1803870"/>
            <a:ext cx="2449141" cy="2449141"/>
          </a:xfrm>
          <a:prstGeom prst="rect">
            <a:avLst/>
          </a:prstGeom>
        </p:spPr>
      </p:pic>
      <p:sp>
        <p:nvSpPr>
          <p:cNvPr id="19" name="Кольцо 18"/>
          <p:cNvSpPr/>
          <p:nvPr/>
        </p:nvSpPr>
        <p:spPr>
          <a:xfrm>
            <a:off x="6554422" y="3086609"/>
            <a:ext cx="929784" cy="973983"/>
          </a:xfrm>
          <a:prstGeom prst="donut">
            <a:avLst>
              <a:gd name="adj" fmla="val 830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881" y="2182980"/>
            <a:ext cx="1819940" cy="181994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628" y="2187741"/>
            <a:ext cx="1819940" cy="1819940"/>
          </a:xfrm>
          <a:prstGeom prst="rect">
            <a:avLst/>
          </a:prstGeom>
        </p:spPr>
      </p:pic>
      <p:sp>
        <p:nvSpPr>
          <p:cNvPr id="13" name="Кольцо 12"/>
          <p:cNvSpPr/>
          <p:nvPr/>
        </p:nvSpPr>
        <p:spPr>
          <a:xfrm>
            <a:off x="5486629" y="2242022"/>
            <a:ext cx="1819940" cy="1671126"/>
          </a:xfrm>
          <a:prstGeom prst="donut">
            <a:avLst>
              <a:gd name="adj" fmla="val 7909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127" y="2022862"/>
            <a:ext cx="2103164" cy="2103164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870" y="2323361"/>
            <a:ext cx="1923549" cy="1923549"/>
          </a:xfrm>
          <a:prstGeom prst="rect">
            <a:avLst/>
          </a:prstGeom>
        </p:spPr>
      </p:pic>
      <p:sp>
        <p:nvSpPr>
          <p:cNvPr id="17" name="Кольцо 16"/>
          <p:cNvSpPr/>
          <p:nvPr/>
        </p:nvSpPr>
        <p:spPr>
          <a:xfrm>
            <a:off x="5623544" y="2591459"/>
            <a:ext cx="1626067" cy="1270503"/>
          </a:xfrm>
          <a:prstGeom prst="donut">
            <a:avLst>
              <a:gd name="adj" fmla="val 830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095" y="2395944"/>
            <a:ext cx="1522903" cy="1522903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082" y="2364748"/>
            <a:ext cx="1522903" cy="1522903"/>
          </a:xfrm>
          <a:prstGeom prst="rect">
            <a:avLst/>
          </a:prstGeom>
        </p:spPr>
      </p:pic>
      <p:sp>
        <p:nvSpPr>
          <p:cNvPr id="15" name="Кольцо 14"/>
          <p:cNvSpPr/>
          <p:nvPr/>
        </p:nvSpPr>
        <p:spPr>
          <a:xfrm>
            <a:off x="5469215" y="2079781"/>
            <a:ext cx="1928906" cy="2044383"/>
          </a:xfrm>
          <a:prstGeom prst="donut">
            <a:avLst>
              <a:gd name="adj" fmla="val 830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079" y="2251522"/>
            <a:ext cx="1717456" cy="1717456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189" y="2338979"/>
            <a:ext cx="1717456" cy="1717456"/>
          </a:xfrm>
          <a:prstGeom prst="rect">
            <a:avLst/>
          </a:prstGeom>
        </p:spPr>
      </p:pic>
      <p:sp>
        <p:nvSpPr>
          <p:cNvPr id="18" name="Кольцо 17"/>
          <p:cNvSpPr/>
          <p:nvPr/>
        </p:nvSpPr>
        <p:spPr>
          <a:xfrm>
            <a:off x="5816491" y="2299459"/>
            <a:ext cx="1297194" cy="1756915"/>
          </a:xfrm>
          <a:prstGeom prst="donut">
            <a:avLst>
              <a:gd name="adj" fmla="val 830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136" y="2138739"/>
            <a:ext cx="2070663" cy="2070663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681"/>
          <a:stretch/>
        </p:blipFill>
        <p:spPr>
          <a:xfrm>
            <a:off x="5466186" y="2710680"/>
            <a:ext cx="2010848" cy="1545255"/>
          </a:xfrm>
          <a:prstGeom prst="rect">
            <a:avLst/>
          </a:prstGeom>
        </p:spPr>
      </p:pic>
      <p:sp>
        <p:nvSpPr>
          <p:cNvPr id="16" name="Кольцо 15"/>
          <p:cNvSpPr/>
          <p:nvPr/>
        </p:nvSpPr>
        <p:spPr>
          <a:xfrm>
            <a:off x="5556707" y="2046271"/>
            <a:ext cx="1865139" cy="1444761"/>
          </a:xfrm>
          <a:prstGeom prst="donut">
            <a:avLst>
              <a:gd name="adj" fmla="val 830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0741" y="1247685"/>
            <a:ext cx="2787429" cy="278742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024" y="2318139"/>
            <a:ext cx="1645009" cy="1645009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 rotWithShape="1"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18" r="47297" b="1963"/>
          <a:stretch/>
        </p:blipFill>
        <p:spPr>
          <a:xfrm>
            <a:off x="5655763" y="2225041"/>
            <a:ext cx="866957" cy="1645919"/>
          </a:xfrm>
          <a:prstGeom prst="rect">
            <a:avLst/>
          </a:prstGeom>
        </p:spPr>
      </p:pic>
      <p:sp>
        <p:nvSpPr>
          <p:cNvPr id="52" name="Кольцо 51"/>
          <p:cNvSpPr/>
          <p:nvPr/>
        </p:nvSpPr>
        <p:spPr>
          <a:xfrm>
            <a:off x="6106823" y="2007519"/>
            <a:ext cx="1315023" cy="1921757"/>
          </a:xfrm>
          <a:prstGeom prst="donut">
            <a:avLst>
              <a:gd name="adj" fmla="val 830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2737" b="97895" l="1474" r="98737">
                        <a14:backgroundMark x1="34526" y1="35789" x2="43789" y2="49474"/>
                        <a14:backgroundMark x1="44421" y1="49684" x2="41053" y2="69263"/>
                        <a14:backgroundMark x1="41053" y1="69263" x2="41053" y2="92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909" y="2009647"/>
            <a:ext cx="1920994" cy="1887535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539" y="1999249"/>
            <a:ext cx="1973855" cy="1973855"/>
          </a:xfrm>
          <a:prstGeom prst="rect">
            <a:avLst/>
          </a:prstGeom>
        </p:spPr>
      </p:pic>
      <p:sp>
        <p:nvSpPr>
          <p:cNvPr id="12" name="Кольцо 11"/>
          <p:cNvSpPr/>
          <p:nvPr/>
        </p:nvSpPr>
        <p:spPr>
          <a:xfrm>
            <a:off x="5416262" y="2694269"/>
            <a:ext cx="1046344" cy="1057300"/>
          </a:xfrm>
          <a:prstGeom prst="donut">
            <a:avLst>
              <a:gd name="adj" fmla="val 830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2" name="Picture 231" descr="image.png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9011690" y="4002158"/>
            <a:ext cx="2686050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30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1" grpId="1" animBg="1"/>
      <p:bldP spid="21" grpId="2" animBg="1"/>
      <p:bldP spid="20" grpId="0" animBg="1"/>
      <p:bldP spid="20" grpId="1" animBg="1"/>
      <p:bldP spid="19" grpId="0" animBg="1"/>
      <p:bldP spid="19" grpId="1" animBg="1"/>
      <p:bldP spid="13" grpId="0" animBg="1"/>
      <p:bldP spid="13" grpId="1" animBg="1"/>
      <p:bldP spid="17" grpId="0" animBg="1"/>
      <p:bldP spid="17" grpId="1" animBg="1"/>
      <p:bldP spid="15" grpId="0" animBg="1"/>
      <p:bldP spid="15" grpId="1" animBg="1"/>
      <p:bldP spid="18" grpId="0" animBg="1"/>
      <p:bldP spid="18" grpId="1" animBg="1"/>
      <p:bldP spid="16" grpId="0" animBg="1"/>
      <p:bldP spid="16" grpId="1" animBg="1"/>
      <p:bldP spid="52" grpId="0" animBg="1"/>
      <p:bldP spid="52" grpId="1" animBg="1"/>
      <p:bldP spid="12" grpId="0" animBg="1"/>
      <p:bldP spid="12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11</cp:revision>
  <dcterms:created xsi:type="dcterms:W3CDTF">2024-08-19T10:40:01Z</dcterms:created>
  <dcterms:modified xsi:type="dcterms:W3CDTF">2024-08-21T11:20:36Z</dcterms:modified>
</cp:coreProperties>
</file>