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2" y="4491324"/>
            <a:ext cx="1830613" cy="18455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21" y="4709390"/>
            <a:ext cx="1466156" cy="146615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47" y="2640935"/>
            <a:ext cx="1613836" cy="16138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66" y="524378"/>
            <a:ext cx="1883947" cy="1883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2" y="2601830"/>
            <a:ext cx="1654339" cy="16543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9" y="611397"/>
            <a:ext cx="1709907" cy="170990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0" y="4685612"/>
            <a:ext cx="1560991" cy="156099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37493" y="54808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1913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69212" y="55226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2635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17603" y="539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1303" y="78646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5551" y="255639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5290" y="278028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2715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6322" y="27761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4618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1565" y="278454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6109" y="45358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57445" y="477004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2895" y="4559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5682" y="479699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9832" y="453929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8095" y="475745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9685" y="2550160"/>
            <a:ext cx="16859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2024-05-06T15:26:00Z</dcterms:created>
  <dcterms:modified xsi:type="dcterms:W3CDTF">2024-07-03T22:13:33Z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</Properties>
</file>