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 descr="Изображение выглядит как офисные принадлежности, ручка, Офисный инструмент, канцтовар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10001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123027-DAA6-4DEA-92E1-25B06652251F}"/>
</file>

<file path=customXml/itemProps2.xml><?xml version="1.0" encoding="utf-8"?>
<ds:datastoreItem xmlns:ds="http://schemas.openxmlformats.org/officeDocument/2006/customXml" ds:itemID="{A60A253A-1537-4893-92B0-AAA787A57535}"/>
</file>

<file path=customXml/itemProps3.xml><?xml version="1.0" encoding="utf-8"?>
<ds:datastoreItem xmlns:ds="http://schemas.openxmlformats.org/officeDocument/2006/customXml" ds:itemID="{CB2F25AB-7398-4E71-BD4B-5857AC12A1B2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11</cp:revision>
  <dcterms:created xsi:type="dcterms:W3CDTF">2025-02-12T13:08:44Z</dcterms:created>
  <dcterms:modified xsi:type="dcterms:W3CDTF">2025-03-01T13:04:25Z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