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887" y="2171699"/>
            <a:ext cx="4010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