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192404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89B24-C14A-4ADB-A173-44E801DA86AE}"/>
</file>

<file path=customXml/itemProps2.xml><?xml version="1.0" encoding="utf-8"?>
<ds:datastoreItem xmlns:ds="http://schemas.openxmlformats.org/officeDocument/2006/customXml" ds:itemID="{83B15CBD-CCDA-4EC8-912D-0F6445A29D84}"/>
</file>

<file path=customXml/itemProps3.xml><?xml version="1.0" encoding="utf-8"?>
<ds:datastoreItem xmlns:ds="http://schemas.openxmlformats.org/officeDocument/2006/customXml" ds:itemID="{21BE39D7-7D19-474E-95AC-2669972BC73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