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90" y="4134378"/>
            <a:ext cx="2355163" cy="20380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52" y="4682671"/>
            <a:ext cx="2641026" cy="25071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4682672"/>
            <a:ext cx="2507115" cy="25071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7" y="4363235"/>
            <a:ext cx="2173657" cy="197328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81435" y="5023239"/>
            <a:ext cx="15616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63647" y="5612716"/>
            <a:ext cx="16353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87593" y="4826446"/>
            <a:ext cx="15359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55656" y="5689637"/>
            <a:ext cx="14622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234949" y="614866"/>
            <a:ext cx="4843367" cy="3296962"/>
          </a:xfrm>
          <a:prstGeom prst="ellipse">
            <a:avLst/>
          </a:prstGeom>
          <a:solidFill>
            <a:schemeClr val="lt1">
              <a:alpha val="94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0173" y="563998"/>
            <a:ext cx="3091694" cy="30916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27" y="855093"/>
            <a:ext cx="3016299" cy="30162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58" y="813396"/>
            <a:ext cx="2603846" cy="260384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0527" y="573896"/>
            <a:ext cx="3478332" cy="34783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7874" y="545752"/>
            <a:ext cx="3471449" cy="34714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0254" y="609664"/>
            <a:ext cx="3030094" cy="303009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86" y="743882"/>
            <a:ext cx="2464585" cy="282831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53" y="1241545"/>
            <a:ext cx="3167576" cy="244059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064" y="790138"/>
            <a:ext cx="2818782" cy="281878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1322" y="750654"/>
            <a:ext cx="2742857" cy="274285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729587"/>
            <a:ext cx="3631496" cy="2723622"/>
          </a:xfrm>
          <a:prstGeom prst="rect">
            <a:avLst/>
          </a:prstGeom>
        </p:spPr>
      </p:pic>
      <p:pic>
        <p:nvPicPr>
          <p:cNvPr id="45" name="Рисунок 44" descr="C:\Users\yanag\OneDrive\Робочий стіл\Без назви-1.pngБез назви-1"/>
          <p:cNvPicPr>
            <a:picLocks noChangeAspect="1"/>
          </p:cNvPicPr>
          <p:nvPr/>
        </p:nvPicPr>
        <p:blipFill>
          <a:blip r:embed="rId18"/>
          <a:srcRect l="146" r="146"/>
          <a:stretch>
            <a:fillRect/>
          </a:stretch>
        </p:blipFill>
        <p:spPr>
          <a:xfrm>
            <a:off x="2103272" y="389356"/>
            <a:ext cx="3393773" cy="34034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5105" y="813705"/>
            <a:ext cx="2753648" cy="275058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" y="-37531"/>
            <a:ext cx="858370" cy="8509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63" y="697269"/>
            <a:ext cx="3467016" cy="3436955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30661" y="3417242"/>
            <a:ext cx="28575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2553 0.454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2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17578 0.4027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201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27213 0.5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25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10742 0.422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8086 0.4733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236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3008 0.492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2463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11446 0.4122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2060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18959 0.4418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22083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28672 0.4865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432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17357 0.4134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2067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10743 0.4222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24296 0.5219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26088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27838 0.5136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5671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924D1E-90D9-4BB9-8CC9-338821B1758C}"/>
</file>

<file path=customXml/itemProps2.xml><?xml version="1.0" encoding="utf-8"?>
<ds:datastoreItem xmlns:ds="http://schemas.openxmlformats.org/officeDocument/2006/customXml" ds:itemID="{E3B57875-6E4C-411C-95A0-49B746089E07}"/>
</file>

<file path=customXml/itemProps3.xml><?xml version="1.0" encoding="utf-8"?>
<ds:datastoreItem xmlns:ds="http://schemas.openxmlformats.org/officeDocument/2006/customXml" ds:itemID="{48812451-9A3C-4E67-B71D-E67DB2D4FA8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Slides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yanag</cp:lastModifiedBy>
  <cp:revision>4</cp:revision>
  <dcterms:created xsi:type="dcterms:W3CDTF">2024-12-27T16:06:00Z</dcterms:created>
  <dcterms:modified xsi:type="dcterms:W3CDTF">2025-05-07T12:47:59Z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F26D4BDB5513474D9A4D81CDA12CF30A_12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0x010100F36324872565BB459892B1B9D623CC6C</vt:lpwstr>
  </property>
</Properties>
</file>