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E7817-B6B8-FC8A-DC7E-66C85C7B0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2C8FAB-B0F5-91CD-246E-30C456872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86A53-8A77-0568-7FAE-C3B0D9FA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51A17-8E72-A2CD-7BFA-3B07B84C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5FC80C-2CA2-04CA-359D-FC6FB6DB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492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05AD3-1866-5EB7-9028-5B2402D8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E43915-D9A3-8CD3-B4DF-F116C04C5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A6BDF-215B-CAA9-DF5B-2E5693F1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94012-249D-E964-729C-2EB60E3F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84B30-50F4-667B-6774-980916EE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814DF2-48A4-022B-B707-9810E9160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45552C-FA08-595A-9A51-BBAF73BFD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1008D-8F92-CBEA-330D-FF48DBFF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D9A2E-5350-6C51-B993-2863D44F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FDBAF-0596-9438-D7A7-A11FBF34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4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53B0A-43AD-44C0-3C4F-32CBFBD9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E2C893-0894-6883-CC98-FE29F5F7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9BD24-33A2-8D89-6CFC-3EA67065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46043-8580-B501-BA8C-9C59E2D6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E747AB-67F0-DA63-5CB3-69EC173C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66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14C8-FF39-F2E6-FB57-B8F92146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BC962A-A3BB-BF31-CB03-82DBDC10E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907A2-1C92-9A2C-2BBF-0400795C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634A8-9B79-D477-6902-80057B5A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ECA90-D105-2B9A-2696-6AF1C693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8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AB492-0F63-64D7-7235-771CA43A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5F0D0-9322-D42E-7174-FF2E87250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086CC9-4853-251C-11F7-565117E4B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C8B43-D34A-342F-6D44-053E04A7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AFFC3-AED4-2E7E-BA63-C2693434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9F2030-9A7D-248D-FB10-BD8B5DAA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106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33F89-F545-721B-353A-DE5CF55F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9371C5-392F-8969-6649-9672F2BB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5B79F1-AC6C-EE74-0B24-9ABA5E3F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05B9DF-F5DB-1731-3C63-6EE43742E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CFF117-BCEA-A554-2ABF-61756F34F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1201D0-96DC-9C6A-18F5-983174FC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15B375-363E-BC9C-A1F8-90C64191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BA7EF7-F277-125E-7AE4-FAAF513B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453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EBC21-1828-D92A-211C-636CC8EA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8CBC7A-5432-FE94-84A9-C72F4B1E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51BE7A-7F8E-5D62-6354-AB898EF7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0709D-5D95-10A3-964E-5C4BCB2C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90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91935A-FF46-E608-3DC2-81DFA30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B71856-AA2A-DD52-ED65-23625E6D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952737-F6E6-8C56-BB90-7D9039B6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02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B7E67-69B5-1A10-7D45-F8AD41F2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E5BC2-F409-EF8E-7BFC-C729BCC8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0E28D3-6691-6902-01D7-9204F28A1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7B9B50-05EF-04E4-0F43-A396F6A9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49182B-5CF9-A35D-0961-51FD4DE2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748AB0-4472-0CAF-5D46-233FE1A1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64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D0E79-00A7-AB53-B651-4BDF7811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4B73E6-0778-E47C-63D2-3502E8541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DC2897-F038-E499-BA3D-274537A79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F0ADF-FE42-217B-9A3D-F42FE3A6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66BFA7-AA88-52C7-D265-9FC9D9AD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9D884-5535-2109-6DB2-720730DA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4343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D0578-E6C1-6186-765F-C754B35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5C0C5B-6CF8-74E4-3FD5-EA2FE1E6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D2E2F-FE5F-1258-48DE-6100A2169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518A9-04FE-29BB-CA58-237BA669C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77032-523F-A58C-48F2-3C26A4DAC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65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gif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CC2AA4B6-184A-60F3-C4F3-1A52C6AA8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C4B803D-1F08-DDC7-305C-5F3CFF408C05}"/>
              </a:ext>
            </a:extLst>
          </p:cNvPr>
          <p:cNvSpPr/>
          <p:nvPr/>
        </p:nvSpPr>
        <p:spPr>
          <a:xfrm>
            <a:off x="3686580" y="486397"/>
            <a:ext cx="776882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Зуб, улыбка, клы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E5467940-FE10-0D99-B972-837104CCB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30" y="589681"/>
            <a:ext cx="6498820" cy="64988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щетк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AD1B70D2-4CB4-B892-6284-C30985CB7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44" y="2008259"/>
            <a:ext cx="3725956" cy="3725956"/>
          </a:xfrm>
          <a:prstGeom prst="rect">
            <a:avLst/>
          </a:prstGeom>
        </p:spPr>
      </p:pic>
      <p:pic>
        <p:nvPicPr>
          <p:cNvPr id="14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7B703C8C-A361-2748-992D-76520533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923">
            <a:off x="8028687" y="2927540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9B654AC7-24B0-37B1-B98A-D839D0E9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4" y="3219967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303CA8-FE26-C95A-0CE6-E439F1CADD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923" y="3306344"/>
            <a:ext cx="518846" cy="4769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9E6B1C-4857-6C2D-EFA0-F083AEE458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90" y="3219967"/>
            <a:ext cx="370937" cy="430993"/>
          </a:xfrm>
          <a:prstGeom prst="rect">
            <a:avLst/>
          </a:prstGeom>
        </p:spPr>
      </p:pic>
      <p:pic>
        <p:nvPicPr>
          <p:cNvPr id="19" name="Picture 10" descr="Бактерия PNG">
            <a:extLst>
              <a:ext uri="{FF2B5EF4-FFF2-40B4-BE49-F238E27FC236}">
                <a16:creationId xmlns:a16="http://schemas.microsoft.com/office/drawing/2014/main" id="{36B65833-76FA-0384-0729-25F20358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44" y="3158408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0BA42782-D310-48F4-DB21-31C0D114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2738">
            <a:off x="5025367" y="3687306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535F9E40-8393-7A8A-533A-9898F701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628">
            <a:off x="5500075" y="4031214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F62C5E2-16A0-E15C-B1FB-CD70722B8E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3343" y="4300041"/>
            <a:ext cx="518846" cy="4769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9C3931-5319-8332-99B4-4E0C7F64A5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0519" y="4268866"/>
            <a:ext cx="518846" cy="476951"/>
          </a:xfrm>
          <a:prstGeom prst="rect">
            <a:avLst/>
          </a:prstGeom>
        </p:spPr>
      </p:pic>
      <p:pic>
        <p:nvPicPr>
          <p:cNvPr id="25" name="Picture 10" descr="Бактерия PNG">
            <a:extLst>
              <a:ext uri="{FF2B5EF4-FFF2-40B4-BE49-F238E27FC236}">
                <a16:creationId xmlns:a16="http://schemas.microsoft.com/office/drawing/2014/main" id="{596C6F2A-AE69-1EC4-AAA7-432E4869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6" y="4045015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7E3E457-197C-1EF6-445A-14CD2D5EA3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84" y="3623594"/>
            <a:ext cx="370937" cy="43099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F51FD07-685E-9B55-7011-2FCDEA9E3764}"/>
              </a:ext>
            </a:extLst>
          </p:cNvPr>
          <p:cNvGrpSpPr/>
          <p:nvPr/>
        </p:nvGrpSpPr>
        <p:grpSpPr>
          <a:xfrm>
            <a:off x="5256671" y="2929647"/>
            <a:ext cx="952500" cy="1440342"/>
            <a:chOff x="4689633" y="2767562"/>
            <a:chExt cx="952500" cy="1440342"/>
          </a:xfrm>
        </p:grpSpPr>
        <p:pic>
          <p:nvPicPr>
            <p:cNvPr id="3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EDF060C-F236-2338-EFC8-1735BAF73B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F16C9C17-04AE-82F5-65CA-AC98FC74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31"/>
            <a:stretch/>
          </p:blipFill>
          <p:spPr>
            <a:xfrm>
              <a:off x="4879123" y="3112234"/>
              <a:ext cx="743628" cy="1095670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18B559-E164-E18C-F3EE-E39119B7B3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94373">
            <a:off x="4940720" y="3008952"/>
            <a:ext cx="518846" cy="4769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A961EED-AA49-3F8F-BD58-687EB7B5D18D}"/>
              </a:ext>
            </a:extLst>
          </p:cNvPr>
          <p:cNvGrpSpPr/>
          <p:nvPr/>
        </p:nvGrpSpPr>
        <p:grpSpPr>
          <a:xfrm>
            <a:off x="4662638" y="2757588"/>
            <a:ext cx="952500" cy="1440342"/>
            <a:chOff x="4689633" y="2767562"/>
            <a:chExt cx="952500" cy="1440342"/>
          </a:xfrm>
        </p:grpSpPr>
        <p:pic>
          <p:nvPicPr>
            <p:cNvPr id="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698594A-E6BD-6911-C62D-F832536C64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E056D1D8-0191-EB38-1605-28EE51E66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87"/>
            <a:stretch/>
          </p:blipFill>
          <p:spPr>
            <a:xfrm>
              <a:off x="4879123" y="3112234"/>
              <a:ext cx="689313" cy="109567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807EE25-C7DA-9E5D-CA1E-353C303E4BE5}"/>
              </a:ext>
            </a:extLst>
          </p:cNvPr>
          <p:cNvGrpSpPr/>
          <p:nvPr/>
        </p:nvGrpSpPr>
        <p:grpSpPr>
          <a:xfrm>
            <a:off x="5932012" y="3075566"/>
            <a:ext cx="952500" cy="1440342"/>
            <a:chOff x="4689633" y="2767562"/>
            <a:chExt cx="952500" cy="1440342"/>
          </a:xfrm>
        </p:grpSpPr>
        <p:pic>
          <p:nvPicPr>
            <p:cNvPr id="3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9ECC541-9379-219F-A6AD-00FD20C31F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460B58-0DA7-0CC6-5421-67930B7D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D9CCAF0-976C-CAA0-1F38-05E1C8882610}"/>
              </a:ext>
            </a:extLst>
          </p:cNvPr>
          <p:cNvGrpSpPr/>
          <p:nvPr/>
        </p:nvGrpSpPr>
        <p:grpSpPr>
          <a:xfrm>
            <a:off x="6674798" y="3048217"/>
            <a:ext cx="952500" cy="1440342"/>
            <a:chOff x="4689633" y="2767562"/>
            <a:chExt cx="952500" cy="1440342"/>
          </a:xfrm>
        </p:grpSpPr>
        <p:pic>
          <p:nvPicPr>
            <p:cNvPr id="37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7592E9E-F44A-2113-7B82-144AAD7D5A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49E80A15-D0B5-8127-00B8-8AE24C81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1AFB3B9-7E05-F726-D483-0E3C4E1BF188}"/>
              </a:ext>
            </a:extLst>
          </p:cNvPr>
          <p:cNvGrpSpPr/>
          <p:nvPr/>
        </p:nvGrpSpPr>
        <p:grpSpPr>
          <a:xfrm>
            <a:off x="7353259" y="2844883"/>
            <a:ext cx="952500" cy="1440342"/>
            <a:chOff x="4689633" y="2767562"/>
            <a:chExt cx="952500" cy="1440342"/>
          </a:xfrm>
        </p:grpSpPr>
        <p:pic>
          <p:nvPicPr>
            <p:cNvPr id="4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4761701A-A6CE-B8B5-352B-1F20F919BA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Рисунок 4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9AC094F-9720-A08E-DA90-57996567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E176A3D6-5F1A-7532-A4C7-5A6ABE4065BD}"/>
              </a:ext>
            </a:extLst>
          </p:cNvPr>
          <p:cNvGrpSpPr/>
          <p:nvPr/>
        </p:nvGrpSpPr>
        <p:grpSpPr>
          <a:xfrm>
            <a:off x="7914311" y="2700067"/>
            <a:ext cx="1285160" cy="1440342"/>
            <a:chOff x="4689633" y="2767562"/>
            <a:chExt cx="1285160" cy="1440342"/>
          </a:xfrm>
        </p:grpSpPr>
        <p:pic>
          <p:nvPicPr>
            <p:cNvPr id="43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2D85D1-E82A-22EA-919E-96DE19037C1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9EA82675-BCB0-9C7C-F192-CAA49AAD7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123" y="3112234"/>
              <a:ext cx="1095670" cy="109567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2813BF5-0668-6966-63E9-16D2A0476495}"/>
              </a:ext>
            </a:extLst>
          </p:cNvPr>
          <p:cNvGrpSpPr/>
          <p:nvPr/>
        </p:nvGrpSpPr>
        <p:grpSpPr>
          <a:xfrm rot="1664320">
            <a:off x="4751975" y="3429079"/>
            <a:ext cx="952500" cy="1440342"/>
            <a:chOff x="4689633" y="2767562"/>
            <a:chExt cx="952500" cy="1440342"/>
          </a:xfrm>
        </p:grpSpPr>
        <p:pic>
          <p:nvPicPr>
            <p:cNvPr id="46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8C80DA11-8B53-5DD8-416A-DF7A7FDDB2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A332E33B-E8D2-6100-DE41-2DD9EB58A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028F840-F51B-75DF-F5DA-4B5F5128B311}"/>
              </a:ext>
            </a:extLst>
          </p:cNvPr>
          <p:cNvGrpSpPr/>
          <p:nvPr/>
        </p:nvGrpSpPr>
        <p:grpSpPr>
          <a:xfrm rot="1664320">
            <a:off x="5138888" y="3835005"/>
            <a:ext cx="952500" cy="1440342"/>
            <a:chOff x="4689633" y="2767562"/>
            <a:chExt cx="952500" cy="1440342"/>
          </a:xfrm>
        </p:grpSpPr>
        <p:pic>
          <p:nvPicPr>
            <p:cNvPr id="4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2C323D96-17F5-35F8-319B-B26A8DFABA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A2275F8-6DB1-9F4C-3E81-1B98062C3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E4A6964-BA52-4B7E-F6F8-49D87E623286}"/>
              </a:ext>
            </a:extLst>
          </p:cNvPr>
          <p:cNvGrpSpPr/>
          <p:nvPr/>
        </p:nvGrpSpPr>
        <p:grpSpPr>
          <a:xfrm rot="252247">
            <a:off x="5916796" y="4043796"/>
            <a:ext cx="952500" cy="1440342"/>
            <a:chOff x="4689633" y="2767562"/>
            <a:chExt cx="952500" cy="1440342"/>
          </a:xfrm>
        </p:grpSpPr>
        <p:pic>
          <p:nvPicPr>
            <p:cNvPr id="55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ABB2A9-17BD-6096-F45A-9BCCD912CF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Рисунок 55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2E24C4EF-D75E-7DB0-CF37-B9A262E83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9640D04-737B-0E8F-3166-84CD24D48376}"/>
              </a:ext>
            </a:extLst>
          </p:cNvPr>
          <p:cNvGrpSpPr/>
          <p:nvPr/>
        </p:nvGrpSpPr>
        <p:grpSpPr>
          <a:xfrm rot="20858207">
            <a:off x="6520963" y="3990771"/>
            <a:ext cx="952500" cy="1440342"/>
            <a:chOff x="4689633" y="2767562"/>
            <a:chExt cx="952500" cy="1440342"/>
          </a:xfrm>
        </p:grpSpPr>
        <p:pic>
          <p:nvPicPr>
            <p:cNvPr id="58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7B0BBAC-85CD-0B0A-49F1-E717A7D12A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5172DC-14AB-10E4-6920-8C1CD1922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99411CF-FC4D-1845-3C95-08309AE05823}"/>
              </a:ext>
            </a:extLst>
          </p:cNvPr>
          <p:cNvGrpSpPr/>
          <p:nvPr/>
        </p:nvGrpSpPr>
        <p:grpSpPr>
          <a:xfrm rot="20858207">
            <a:off x="7201878" y="3763933"/>
            <a:ext cx="952500" cy="1440342"/>
            <a:chOff x="4689633" y="2767562"/>
            <a:chExt cx="952500" cy="1440342"/>
          </a:xfrm>
        </p:grpSpPr>
        <p:pic>
          <p:nvPicPr>
            <p:cNvPr id="61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05653DF-1F9F-8510-92CE-48D62EC9CF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Рисунок 61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031B3A55-C803-2B4F-B88E-343C5424F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06A6F90-F26C-9F3B-C6F0-66EBB1397C4D}"/>
              </a:ext>
            </a:extLst>
          </p:cNvPr>
          <p:cNvGrpSpPr/>
          <p:nvPr/>
        </p:nvGrpSpPr>
        <p:grpSpPr>
          <a:xfrm rot="19601840">
            <a:off x="7951938" y="3331084"/>
            <a:ext cx="952500" cy="1440342"/>
            <a:chOff x="4689633" y="2767562"/>
            <a:chExt cx="952500" cy="1440342"/>
          </a:xfrm>
        </p:grpSpPr>
        <p:pic>
          <p:nvPicPr>
            <p:cNvPr id="6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BFEF06D-1049-6946-858B-B3874D50E3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Рисунок 6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355BCCAD-F559-9FF0-7FFC-987EE9CCB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pic>
        <p:nvPicPr>
          <p:cNvPr id="230" name="Picture 22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02" y="3165499"/>
            <a:ext cx="353377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0A7531-EC03-41A7-B6C4-36DED9CBBEE4}"/>
</file>

<file path=customXml/itemProps2.xml><?xml version="1.0" encoding="utf-8"?>
<ds:datastoreItem xmlns:ds="http://schemas.openxmlformats.org/officeDocument/2006/customXml" ds:itemID="{4F721DFA-D430-4E41-9574-77D1A2BA475A}"/>
</file>

<file path=customXml/itemProps3.xml><?xml version="1.0" encoding="utf-8"?>
<ds:datastoreItem xmlns:ds="http://schemas.openxmlformats.org/officeDocument/2006/customXml" ds:itemID="{EB3BAB84-ADBD-4F63-AE49-F00D7E87751D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2025-01-13T11:24:04Z</dcterms:created>
  <dcterms:modified xsi:type="dcterms:W3CDTF">2025-01-13T12:53:04Z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