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62490" y="2684780"/>
            <a:ext cx="21907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8FA240-5A2F-4B93-9F3F-053F24E3288E}"/>
</file>

<file path=customXml/itemProps2.xml><?xml version="1.0" encoding="utf-8"?>
<ds:datastoreItem xmlns:ds="http://schemas.openxmlformats.org/officeDocument/2006/customXml" ds:itemID="{A7CB8376-25A9-4ABC-9DA9-149CCC7E5D65}"/>
</file>

<file path=customXml/itemProps3.xml><?xml version="1.0" encoding="utf-8"?>
<ds:datastoreItem xmlns:ds="http://schemas.openxmlformats.org/officeDocument/2006/customXml" ds:itemID="{5A917692-6DC6-4B1B-94F7-D86834F26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2024-05-10T10:28:00Z</dcterms:created>
  <dcterms:modified xsi:type="dcterms:W3CDTF">2024-12-13T13:26:11Z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