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352800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BEC4B2C-17E4-4811-BC59-76C8B1B3C9D5}"/>
</file>

<file path=customXml/itemProps2.xml><?xml version="1.0" encoding="utf-8"?>
<ds:datastoreItem xmlns:ds="http://schemas.openxmlformats.org/officeDocument/2006/customXml" ds:itemID="{6592C290-FF41-455A-926E-DB900B611ACA}"/>
</file>

<file path=customXml/itemProps3.xml><?xml version="1.0" encoding="utf-8"?>
<ds:datastoreItem xmlns:ds="http://schemas.openxmlformats.org/officeDocument/2006/customXml" ds:itemID="{3990CB25-695F-4B02-BB6B-E1300B566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