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8"/>
          <a:srcRect l="146" r="146"/>
          <a:stretch>
            <a:fillRect/>
          </a:stretch>
        </p:blipFill>
        <p:spPr>
          <a:xfrm>
            <a:off x="2103272" y="389356"/>
            <a:ext cx="3393773" cy="340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105" y="813705"/>
            <a:ext cx="2753648" cy="27505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63" y="697269"/>
            <a:ext cx="3467016" cy="3436955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30661" y="3417242"/>
            <a:ext cx="261937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24D1E-90D9-4BB9-8CC9-338821B1758C}"/>
</file>

<file path=customXml/itemProps2.xml><?xml version="1.0" encoding="utf-8"?>
<ds:datastoreItem xmlns:ds="http://schemas.openxmlformats.org/officeDocument/2006/customXml" ds:itemID="{E3B57875-6E4C-411C-95A0-49B746089E07}"/>
</file>

<file path=customXml/itemProps3.xml><?xml version="1.0" encoding="utf-8"?>
<ds:datastoreItem xmlns:ds="http://schemas.openxmlformats.org/officeDocument/2006/customXml" ds:itemID="{48812451-9A3C-4E67-B71D-E67DB2D4FA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Slides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2024-12-27T16:06:00Z</dcterms:created>
  <dcterms:modified xsi:type="dcterms:W3CDTF">2025-05-07T12:47:59Z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F26D4BDB5513474D9A4D81CDA12CF30A_12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