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35" name="арбуз">
            <a:extLst>
              <a:ext uri="{FF2B5EF4-FFF2-40B4-BE49-F238E27FC236}">
                <a16:creationId xmlns:a16="http://schemas.microsoft.com/office/drawing/2014/main" id="{6837B0F5-CB3A-4D32-98CD-1D5DD3D8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814" y="3365105"/>
            <a:ext cx="2193132" cy="1596834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607768" y="5150972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83655" y="513476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зонт">
            <a:extLst>
              <a:ext uri="{FF2B5EF4-FFF2-40B4-BE49-F238E27FC236}">
                <a16:creationId xmlns:a16="http://schemas.microsoft.com/office/drawing/2014/main" id="{720AB024-6018-4904-AB87-0497ADCE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7" y="3207379"/>
            <a:ext cx="1578127" cy="1578127"/>
          </a:xfrm>
          <a:prstGeom prst="rect">
            <a:avLst/>
          </a:prstGeom>
        </p:spPr>
      </p:pic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7" y="2968021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3" y="2923897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449155" y="5145823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Водолазы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464022" y="514450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стрекоза">
            <a:extLst>
              <a:ext uri="{FF2B5EF4-FFF2-40B4-BE49-F238E27FC236}">
                <a16:creationId xmlns:a16="http://schemas.microsoft.com/office/drawing/2014/main" id="{43EA7FE4-84E5-4D5A-B57E-F54F057E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3" y="3030946"/>
            <a:ext cx="1871713" cy="1871713"/>
          </a:xfrm>
          <a:prstGeom prst="rect">
            <a:avLst/>
          </a:prstGeom>
        </p:spPr>
      </p:pic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933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2024-08-19T13:43:10Z</dcterms:created>
  <dcterms:modified xsi:type="dcterms:W3CDTF">2024-11-17T19:35:49Z</dcterms:modified>
</cp:coreProperties>
</file>