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0.svg" ContentType="image/svg+xml"/>
  <Override PartName="/ppt/media/image12.svg" ContentType="image/svg+xml"/>
  <Override PartName="/ppt/media/image13.svg" ContentType="image/svg+xml"/>
  <Override PartName="/ppt/media/image15.svg" ContentType="image/svg+xml"/>
  <Override PartName="/ppt/media/image17.svg" ContentType="image/svg+xml"/>
  <Override PartName="/ppt/media/image19.svg" ContentType="image/svg+xml"/>
  <Override PartName="/ppt/media/image21.svg" ContentType="image/svg+xml"/>
  <Override PartName="/ppt/media/image22.svg" ContentType="image/svg+xml"/>
  <Override PartName="/ppt/media/image24.svg" ContentType="image/svg+xml"/>
  <Override PartName="/ppt/media/image4.svg" ContentType="image/svg+xml"/>
  <Override PartName="/ppt/media/image6.svg" ContentType="image/svg+xml"/>
  <Override PartName="/ppt/media/image8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9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4675"/>
  </p:normalViewPr>
  <p:slideViewPr>
    <p:cSldViewPr snapToGrid="0">
      <p:cViewPr varScale="1">
        <p:scale>
          <a:sx n="111" d="100"/>
          <a:sy n="111" d="100"/>
        </p:scale>
        <p:origin x="76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94137A-2995-68E0-4AD5-450BF4AE86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8EB7407-7137-625E-85CD-6114A4E1A6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58366E-C0FE-C05B-F555-55A13C295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973269-1C30-BE0A-0A1F-C7F48B668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48B0D9-674F-32BC-A76F-16C7E408C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594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87745F-ED04-37E9-EEB8-F5A78708C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5B2D0D4-7A7C-376A-AD76-623FDACAEB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548F4F-2592-3A4E-E9F8-C49A1877A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EBAC41-A9BD-A9B5-C577-D90F2E2D4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007CD9-DC1B-0714-68B4-0877DC5EB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030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5AB97D0-72B1-84FB-BDD2-A144308AF6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E6D5814-B018-5F6C-24CA-5C4C298E06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F64FB0-63EB-8020-1788-2164B9EE0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A18158-2059-1568-5F17-B9F3214FF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4D1EC7-17B7-714E-1B99-5ACCEB661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768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CE341D-7237-DEE0-E8EC-F7839A3D1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C6AE4E-3795-140F-688B-F31577E160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9D67A9-F988-A08E-4AE8-D58B51DF1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2223F5-3091-2EE5-7568-F2EBA41E4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71CFFB-C73C-6574-1465-6E8870E38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486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F0C0E1-8E72-C0DC-5D86-AF65ECBC2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3300E6-D174-F6D9-599C-375E6E90F1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503EC5-45A6-080F-2470-CAE2CBCA4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FE6FD6-0F0C-A012-0E29-67DCF5FAF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DE15A5-FB5E-E2F5-8F00-00B49AB26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44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215523-1C87-2D6E-4E89-A7D8C69C9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E751DA-6CC0-8AED-1D6D-6159F34E3D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D440C62-AE1C-EE75-E41D-246501DBD5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BC04469-D0EB-8E74-AA16-CA5D844B8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259F4A-FA01-8EC6-1B2B-E56BC4A6A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026F1A-4F78-FD41-3099-E04883F59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752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561E4C-1409-1C7B-31EA-EC1803156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FC94AF-71DB-AF61-E117-4502A2D659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ACDA831-9EB2-B91E-10D4-F121DBDC53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6D94E8B-D4D8-2C2C-A628-1A4C9EAFDA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7374619-8585-B3B4-E531-12B3500770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8E35D4B-59A4-4DF2-7B4B-F33CB4DF5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8D46C4B-4760-3A9B-4AEE-165D89AC0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F48BF7C-60F0-27E1-F406-0AD6AAC07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395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F5FB88-9113-E585-6394-9898E0896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C8CEC02-166E-6706-22EA-FD6ADB819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AB3D783-10FA-A4BF-542F-CA32FE1FB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231F960-9C75-3BEC-D237-1E998CA90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01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7502900-21BE-F248-6F18-E885ABA42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B15E3DB-9584-5BCE-0DF2-ADECFE3F7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DC87A81-B4BC-C47B-C19F-E38ADD25B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469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CE2002-FC9F-2E53-DE4D-7776F9A37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0983C4-F490-A627-7075-EFA688DE89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A99123C-4804-E1D7-3716-B502A089DC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6C6C352-B4DA-D650-5B05-F088B7B48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B7A0325-8822-6BA0-D310-A5502B386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DF88D26-0E6B-66B3-E7EC-CF1E6D576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371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666A51-A986-BFAD-90FB-50F3FD7FD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FBF8FD0-59D7-7A17-9B0B-B4ED9E92E6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19D42D-7E8F-AA2D-9C08-E5DF8F8CC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C25CB05-5911-A326-EE74-C9574CCFD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4C3C477-6FE2-9721-3EDC-22A1EDA10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44043D-792C-FE9A-B1B3-C00D1749F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30071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4D6CE1-EEA1-8493-E08E-BFE71EB55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4F965B-313A-B06F-5996-6FFAA05E76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B7F606-A93A-9C71-4FEC-B100B3B9B3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78050-3B78-4BBC-9D0E-FA756B2045E6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ABAD2B-F51D-4F1B-31F1-EAC1A86995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DC8842-7FC3-1F87-AD95-527B176801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624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svg"/><Relationship Id="rId6" Type="http://schemas.openxmlformats.org/officeDocument/2006/relationships/image" Target="../media/image5.png"/><Relationship Id="rId7" Type="http://schemas.openxmlformats.org/officeDocument/2006/relationships/image" Target="../media/image6.svg"/><Relationship Id="rId8" Type="http://schemas.openxmlformats.org/officeDocument/2006/relationships/image" Target="../media/image7.png"/><Relationship Id="rId9" Type="http://schemas.openxmlformats.org/officeDocument/2006/relationships/image" Target="../media/image8.svg"/><Relationship Id="rId10" Type="http://schemas.openxmlformats.org/officeDocument/2006/relationships/image" Target="../media/image9.png"/><Relationship Id="rId11" Type="http://schemas.openxmlformats.org/officeDocument/2006/relationships/image" Target="../media/image10.svg"/><Relationship Id="rId12" Type="http://schemas.openxmlformats.org/officeDocument/2006/relationships/image" Target="../media/image11.png"/><Relationship Id="rId13" Type="http://schemas.openxmlformats.org/officeDocument/2006/relationships/image" Target="../media/image12.svg"/><Relationship Id="rId14" Type="http://schemas.openxmlformats.org/officeDocument/2006/relationships/image" Target="../media/image13.svg"/><Relationship Id="rId15" Type="http://schemas.openxmlformats.org/officeDocument/2006/relationships/image" Target="../media/image14.png"/><Relationship Id="rId16" Type="http://schemas.openxmlformats.org/officeDocument/2006/relationships/image" Target="../media/image15.svg"/><Relationship Id="rId17" Type="http://schemas.openxmlformats.org/officeDocument/2006/relationships/image" Target="../media/image16.png"/><Relationship Id="rId18" Type="http://schemas.openxmlformats.org/officeDocument/2006/relationships/image" Target="../media/image17.svg"/><Relationship Id="rId19" Type="http://schemas.openxmlformats.org/officeDocument/2006/relationships/image" Target="../media/image18.png"/><Relationship Id="rId20" Type="http://schemas.openxmlformats.org/officeDocument/2006/relationships/image" Target="../media/image19.svg"/><Relationship Id="rId21" Type="http://schemas.openxmlformats.org/officeDocument/2006/relationships/image" Target="../media/image20.png"/><Relationship Id="rId22" Type="http://schemas.openxmlformats.org/officeDocument/2006/relationships/image" Target="../media/image21.svg"/><Relationship Id="rId23" Type="http://schemas.openxmlformats.org/officeDocument/2006/relationships/image" Target="../media/image22.svg"/><Relationship Id="rId24" Type="http://schemas.openxmlformats.org/officeDocument/2006/relationships/image" Target="../media/image23.png"/><Relationship Id="rId25" Type="http://schemas.openxmlformats.org/officeDocument/2006/relationships/image" Target="../media/image24.svg"/><Relationship Id="rId26" Type="http://schemas.openxmlformats.org/officeDocument/2006/relationships/image" Target="../media/image25.png"/><Relationship Id="rId27" Type="http://schemas.openxmlformats.org/officeDocument/2006/relationships/image" Target="../media/image26.png"/><Relationship Id="rId28" Type="http://schemas.openxmlformats.org/officeDocument/2006/relationships/image" Target="../media/image27.png"/><Relationship Id="rId29" Type="http://schemas.openxmlformats.org/officeDocument/2006/relationships/image" Target="../media/image28.png"/><Relationship Id="rId30" Type="http://schemas.openxmlformats.org/officeDocument/2006/relationships/image" Target="../media/image29.png"/><Relationship Id="rId31" Type="http://schemas.openxmlformats.org/officeDocument/2006/relationships/image" Target="../media/image30.png"/><Relationship Id="rId32" Type="http://schemas.openxmlformats.org/officeDocument/2006/relationships/image" Target="../media/image31.png"/><Relationship Id="rId33" Type="http://schemas.openxmlformats.org/officeDocument/2006/relationships/image" Target="../media/image32.png"/><Relationship Id="rId34" Type="http://schemas.openxmlformats.org/officeDocument/2006/relationships/image" Target="../media/image33.png"/><Relationship Id="rId35" Type="http://schemas.openxmlformats.org/officeDocument/2006/relationships/image" Target="../media/image34.png"/><Relationship Id="rId36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0CFF0C8-B4D6-11B4-6EFA-28A0D9A160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10942D8B-8FE5-C005-F7D5-D401A5B7A0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" y="-38380"/>
            <a:ext cx="12192000" cy="689638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EC5955C-6D85-7E86-6BE9-C1A7458746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8271" y="6098887"/>
            <a:ext cx="900031" cy="778842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DD678228-4E16-B653-299C-901BD1257053}"/>
              </a:ext>
            </a:extLst>
          </p:cNvPr>
          <p:cNvSpPr/>
          <p:nvPr/>
        </p:nvSpPr>
        <p:spPr>
          <a:xfrm>
            <a:off x="2928252" y="205039"/>
            <a:ext cx="5486259" cy="17821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55790BC-CE83-1F1F-DE9B-971C27B6936D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contrast="20000"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3139711" y="472693"/>
            <a:ext cx="1445462" cy="1286255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2485AE9-F084-877E-F341-D0AD7F85EA60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contrast="20000"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4929905" y="465966"/>
            <a:ext cx="1526374" cy="1378432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32A1F3C-4856-9E1B-94B4-344E708FAF83}"/>
              </a:ext>
            </a:extLst>
          </p:cNvPr>
          <p:cNvPicPr>
            <a:picLocks noChangeAspect="1"/>
          </p:cNvPicPr>
          <p:nvPr/>
        </p:nvPicPr>
        <p:blipFill>
          <a:blip r:embed="rId8">
            <a:lum contrast="20000"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6799377" y="469205"/>
            <a:ext cx="1418571" cy="1342790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3BDAE0B-B8D8-D313-FA3B-0FEC847AF110}"/>
              </a:ext>
            </a:extLst>
          </p:cNvPr>
          <p:cNvPicPr>
            <a:picLocks noChangeAspect="1"/>
          </p:cNvPicPr>
          <p:nvPr/>
        </p:nvPicPr>
        <p:blipFill>
          <a:blip r:embed="rId10">
            <a:lum contrast="20000"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5015114" y="456347"/>
            <a:ext cx="1387455" cy="1340947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791AD48-AA5C-104F-8066-924433CC82E9}"/>
              </a:ext>
            </a:extLst>
          </p:cNvPr>
          <p:cNvPicPr>
            <a:picLocks noChangeAspect="1"/>
          </p:cNvPicPr>
          <p:nvPr/>
        </p:nvPicPr>
        <p:blipFill>
          <a:blip r:embed="rId12">
            <a:lum contrast="20000"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6819735" y="541907"/>
            <a:ext cx="1418918" cy="1320276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8CAA562-15E5-A5CD-F4FA-836A0F844782}"/>
              </a:ext>
            </a:extLst>
          </p:cNvPr>
          <p:cNvPicPr>
            <a:picLocks noChangeAspect="1"/>
          </p:cNvPicPr>
          <p:nvPr/>
        </p:nvPicPr>
        <p:blipFill>
          <a:blip r:embed="rId12">
            <a:lum contrast="20000"/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3116113" y="452058"/>
            <a:ext cx="1451540" cy="1337728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BA681D4-3304-4650-D490-D225581B8048}"/>
              </a:ext>
            </a:extLst>
          </p:cNvPr>
          <p:cNvPicPr>
            <a:picLocks noChangeAspect="1"/>
          </p:cNvPicPr>
          <p:nvPr/>
        </p:nvPicPr>
        <p:blipFill>
          <a:blip r:embed="rId15">
            <a:lum contrast="20000"/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/>
        </p:blipFill>
        <p:spPr>
          <a:xfrm rot="407403">
            <a:off x="4976712" y="471273"/>
            <a:ext cx="1394351" cy="1302416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650FD056-9750-7CCB-D7DD-26CA821118E3}"/>
              </a:ext>
            </a:extLst>
          </p:cNvPr>
          <p:cNvPicPr>
            <a:picLocks noChangeAspect="1"/>
          </p:cNvPicPr>
          <p:nvPr/>
        </p:nvPicPr>
        <p:blipFill>
          <a:blip r:embed="rId17">
            <a:lum contrast="20000"/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/>
        </p:blipFill>
        <p:spPr>
          <a:xfrm>
            <a:off x="3202595" y="487104"/>
            <a:ext cx="1328562" cy="1354645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57DE44DC-76AC-FF46-204F-DF4C89F643E4}"/>
              </a:ext>
            </a:extLst>
          </p:cNvPr>
          <p:cNvPicPr>
            <a:picLocks noChangeAspect="1"/>
          </p:cNvPicPr>
          <p:nvPr/>
        </p:nvPicPr>
        <p:blipFill>
          <a:blip r:embed="rId19">
            <a:lum contrast="20000"/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/>
        </p:blipFill>
        <p:spPr>
          <a:xfrm>
            <a:off x="6758779" y="458445"/>
            <a:ext cx="1434877" cy="1364309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EF9097E6-1ED0-D027-AD22-A8C61584D310}"/>
              </a:ext>
            </a:extLst>
          </p:cNvPr>
          <p:cNvPicPr>
            <a:picLocks noChangeAspect="1"/>
          </p:cNvPicPr>
          <p:nvPr/>
        </p:nvPicPr>
        <p:blipFill>
          <a:blip r:embed="rId21">
            <a:lum contrast="20000"/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/>
        </p:blipFill>
        <p:spPr>
          <a:xfrm>
            <a:off x="6758779" y="457251"/>
            <a:ext cx="1472972" cy="1407140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BAEE4337-01F8-E914-9F59-AA0DBCC46A7F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contrast="20000"/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/>
        </p:blipFill>
        <p:spPr>
          <a:xfrm>
            <a:off x="3128579" y="411825"/>
            <a:ext cx="1467726" cy="1407993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8B9C380D-D849-2733-0651-D0D810E01129}"/>
              </a:ext>
            </a:extLst>
          </p:cNvPr>
          <p:cNvPicPr>
            <a:picLocks noChangeAspect="1"/>
          </p:cNvPicPr>
          <p:nvPr/>
        </p:nvPicPr>
        <p:blipFill>
          <a:blip r:embed="rId24">
            <a:lum contrast="20000"/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/>
        </p:blipFill>
        <p:spPr>
          <a:xfrm>
            <a:off x="5029593" y="429590"/>
            <a:ext cx="1377384" cy="1385783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2DB7016-B15F-DC4E-5CCA-75ECB56A8D2A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033" y="1820706"/>
            <a:ext cx="4852307" cy="4852307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8F02361E-CE4C-B4D6-9845-C2CD9B956534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77108" y="4794030"/>
            <a:ext cx="2182819" cy="2182819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E584D1F2-C44B-7567-0E54-2FFEFF8EF4C3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71" y="3586349"/>
            <a:ext cx="2033518" cy="2033518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BD263C5F-6E9E-1E08-F28A-9EC6488BBAD6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5869" y="797429"/>
            <a:ext cx="1223265" cy="1261400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9F6B8F08-34DE-DA8F-C43B-74F9EFF003DB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83"/>
          <a:stretch/>
        </p:blipFill>
        <p:spPr>
          <a:xfrm flipH="1">
            <a:off x="7168517" y="3446020"/>
            <a:ext cx="1366503" cy="1637275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750E002E-9080-8B3D-6FC6-F91104170FB9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7375790" y="4204801"/>
            <a:ext cx="589229" cy="589229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E05C077E-580D-EFD2-A6C2-D88BEDF11C0A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029" y="3916851"/>
            <a:ext cx="1381477" cy="1381477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AC9F170F-0EA4-DDF4-8557-B3C539C56299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2641472" y="4871187"/>
            <a:ext cx="581559" cy="581559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A8D10DFF-44F8-4079-9959-375D973085EC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826" y="5081591"/>
            <a:ext cx="2002173" cy="2002173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F4B8EC2D-5E0C-05BE-63A7-08F6C293118F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2913120" y="6252664"/>
            <a:ext cx="625065" cy="625065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51BA2D26-C94C-A459-9707-6532527381BD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1226507" y="4799868"/>
            <a:ext cx="707197" cy="707197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FA4ECAC7-90EC-B3CA-6307-6C1986AABF18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1183005" y="1459486"/>
            <a:ext cx="707197" cy="707197"/>
          </a:xfrm>
          <a:prstGeom prst="rect">
            <a:avLst/>
          </a:prstGeom>
        </p:spPr>
      </p:pic>
      <p:pic>
        <p:nvPicPr>
          <p:cNvPr id="216" name="Picture 215" descr="image.png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8928446" y="3577965"/>
            <a:ext cx="2457450" cy="28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856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85185E-6 L 0.30143 0.28681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65" y="1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169 0.02755 L -0.14739 -0.17384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92" y="-10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01922 L 0.30313 -0.08681 " pathEditMode="relative" rAng="0" ptsTypes="AA">
                                      <p:cBhvr>
                                        <p:cTn id="13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48" y="-3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00"/>
                            </p:stCondLst>
                            <p:childTnLst>
                              <p:par>
                                <p:cTn id="17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34 0.00115 L 0.1767 -0.16204 " pathEditMode="relative" rAng="0" ptsTypes="AA">
                                      <p:cBhvr>
                                        <p:cTn id="17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45" y="-8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2500"/>
                            </p:stCondLst>
                            <p:childTnLst>
                              <p:par>
                                <p:cTn id="17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11111E-6 L 0.34466 -0.12176 " pathEditMode="relative" rAng="0" ptsTypes="AA">
                                      <p:cBhvr>
                                        <p:cTn id="18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27" y="-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1000"/>
                            </p:stCondLst>
                            <p:childTnLst>
                              <p:par>
                                <p:cTn id="20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6" fill="hold">
                      <p:stCondLst>
                        <p:cond delay="0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58A1DCC-CD63-4EAC-A8F0-EE6A10AE6E2D}"/>
</file>

<file path=customXml/itemProps2.xml><?xml version="1.0" encoding="utf-8"?>
<ds:datastoreItem xmlns:ds="http://schemas.openxmlformats.org/officeDocument/2006/customXml" ds:itemID="{F11FA03B-7F9E-4C97-817B-C20066F61760}"/>
</file>

<file path=customXml/itemProps3.xml><?xml version="1.0" encoding="utf-8"?>
<ds:datastoreItem xmlns:ds="http://schemas.openxmlformats.org/officeDocument/2006/customXml" ds:itemID="{DAF241BE-8BDD-4402-A434-0D68B93097F7}"/>
</file>

<file path=docProps/app.xml><?xml version="1.0" encoding="utf-8"?>
<Properties xmlns="http://schemas.openxmlformats.org/officeDocument/2006/extended-properties" xmlns:vt="http://schemas.openxmlformats.org/officeDocument/2006/docPropsVTypes">
  <TotalTime>756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Dell</dc:creator>
  <cp:lastModifiedBy>Марианна Сита</cp:lastModifiedBy>
  <cp:revision>37</cp:revision>
  <dcterms:created xsi:type="dcterms:W3CDTF">2024-11-12T18:32:05Z</dcterms:created>
  <dcterms:modified xsi:type="dcterms:W3CDTF">2024-12-29T19:48:12Z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