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00F9C41-CDCA-4D85-ABC4-3779A1CAEC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06" y="1243952"/>
            <a:ext cx="1712222" cy="1712222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7085" y="143381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1B2AA7-60D3-427C-85CA-F88307505423}"/>
</file>

<file path=customXml/itemProps2.xml><?xml version="1.0" encoding="utf-8"?>
<ds:datastoreItem xmlns:ds="http://schemas.openxmlformats.org/officeDocument/2006/customXml" ds:itemID="{B9329EDF-445A-41EA-97D1-12F049DA7243}"/>
</file>

<file path=customXml/itemProps3.xml><?xml version="1.0" encoding="utf-8"?>
<ds:datastoreItem xmlns:ds="http://schemas.openxmlformats.org/officeDocument/2006/customXml" ds:itemID="{DEAFE02C-1CBC-4068-8F07-BF9DDD5D4C80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2025-01-16T19:17:12Z</dcterms:created>
  <dcterms:modified xsi:type="dcterms:W3CDTF">2025-01-16T19:37:43Z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