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8FAF75-38B0-4627-9191-FDC63BD7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675" y="0"/>
            <a:ext cx="12258675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7ED5E-5BE2-4752-AC4B-AEB65FB2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21502"/>
          <a:stretch/>
        </p:blipFill>
        <p:spPr>
          <a:xfrm rot="21400436" flipH="1">
            <a:off x="611133" y="3445605"/>
            <a:ext cx="3846754" cy="24729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64122" y="11187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05053" y="321652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371654" y="-223243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697444" y="323796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2995363" y="1215378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694934" y="3228518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641362" y="1838085"/>
            <a:ext cx="2570507" cy="2636581"/>
            <a:chOff x="5971232" y="3363092"/>
            <a:chExt cx="2570507" cy="263658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247238" y="3363092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5971232" y="5538008"/>
              <a:ext cx="248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ЛЕТИТЬ БДЖОЛА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38740" y="42998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3043107" y="125416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355251" y="-287406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78943" y="-298619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3011766" y="1234771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37269" y="48604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4366118" y="-27690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991044" y="1244468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1340006" y="65019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4281697" y="-307793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3009012" y="1204663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1323588" y="9578"/>
            <a:ext cx="4377088" cy="4384047"/>
            <a:chOff x="1933925" y="601454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25" y="601454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A20C12-D32C-4006-A041-178C21225655}"/>
              </a:ext>
            </a:extLst>
          </p:cNvPr>
          <p:cNvGrpSpPr/>
          <p:nvPr/>
        </p:nvGrpSpPr>
        <p:grpSpPr>
          <a:xfrm>
            <a:off x="6733987" y="1575350"/>
            <a:ext cx="2567945" cy="2922915"/>
            <a:chOff x="7083143" y="2819536"/>
            <a:chExt cx="2567945" cy="292291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7083143" y="2819536"/>
              <a:ext cx="2567945" cy="270560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7210089" y="5280786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НА СОСНІ СОВА</a:t>
              </a:r>
              <a:endParaRPr lang="ru-RU" sz="24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DE7F0F3-0B89-40F6-AE1A-A5B3A979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2" y="3823221"/>
              <a:ext cx="961831" cy="96183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FDC1918-2340-471A-B1D8-D867D60BF2ED}"/>
              </a:ext>
            </a:extLst>
          </p:cNvPr>
          <p:cNvGrpSpPr/>
          <p:nvPr/>
        </p:nvGrpSpPr>
        <p:grpSpPr>
          <a:xfrm>
            <a:off x="6788635" y="1834854"/>
            <a:ext cx="2888724" cy="2657030"/>
            <a:chOff x="6916318" y="1737434"/>
            <a:chExt cx="2683659" cy="240720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E56A40-968A-4647-AABB-6A395827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8" y="1737434"/>
              <a:ext cx="2214469" cy="22144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55FE14-4E20-405B-A85A-CABF983C8F45}"/>
                </a:ext>
              </a:extLst>
            </p:cNvPr>
            <p:cNvSpPr txBox="1"/>
            <p:nvPr/>
          </p:nvSpPr>
          <p:spPr>
            <a:xfrm>
              <a:off x="6997223" y="3726383"/>
              <a:ext cx="2602754" cy="4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ЧОВНІ ВЕСЛО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C417E07-66C4-4372-A4B9-89757C33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948">
              <a:off x="7732026" y="2089100"/>
              <a:ext cx="959856" cy="95985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6084E-67FB-4D6C-917B-6513465A859E}"/>
              </a:ext>
            </a:extLst>
          </p:cNvPr>
          <p:cNvGrpSpPr/>
          <p:nvPr/>
        </p:nvGrpSpPr>
        <p:grpSpPr>
          <a:xfrm>
            <a:off x="6828316" y="1713229"/>
            <a:ext cx="2527091" cy="2781513"/>
            <a:chOff x="-2200327" y="-238472"/>
            <a:chExt cx="2527091" cy="27815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A618D10-EFF3-4FD5-BF9D-F97618D6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55047" y="-238472"/>
              <a:ext cx="2375787" cy="237578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9F857C-BD37-43FA-B79A-C5A0BC0BC61F}"/>
                </a:ext>
              </a:extLst>
            </p:cNvPr>
            <p:cNvSpPr txBox="1"/>
            <p:nvPr/>
          </p:nvSpPr>
          <p:spPr>
            <a:xfrm>
              <a:off x="-2200327" y="2081376"/>
              <a:ext cx="25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ЗЕЛЕНЕ ДЕРЕВО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D3EB2A0-55A8-46E8-AD42-9E5D60F6E2EE}"/>
              </a:ext>
            </a:extLst>
          </p:cNvPr>
          <p:cNvGrpSpPr/>
          <p:nvPr/>
        </p:nvGrpSpPr>
        <p:grpSpPr>
          <a:xfrm>
            <a:off x="6873110" y="1666469"/>
            <a:ext cx="2422682" cy="2828273"/>
            <a:chOff x="3533854" y="836612"/>
            <a:chExt cx="2422682" cy="2828273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BD67996-AEB1-4B72-8327-A67C11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54" y="836612"/>
              <a:ext cx="2284469" cy="228446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E32022B0-1306-492C-8D56-C7EF7B22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56" y="1027885"/>
              <a:ext cx="866030" cy="86603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3117D4-2C30-41D3-8B86-E6998204CA1D}"/>
                </a:ext>
              </a:extLst>
            </p:cNvPr>
            <p:cNvSpPr txBox="1"/>
            <p:nvPr/>
          </p:nvSpPr>
          <p:spPr>
            <a:xfrm>
              <a:off x="3767638" y="3203220"/>
              <a:ext cx="21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У ЛІСІ ДЯТЕЛ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1277681" y="26583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95363" y="1204662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4329561" y="-301412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F00A50-2A34-4270-A4DC-CBFB95D5BBAE}"/>
              </a:ext>
            </a:extLst>
          </p:cNvPr>
          <p:cNvGrpSpPr/>
          <p:nvPr/>
        </p:nvGrpSpPr>
        <p:grpSpPr>
          <a:xfrm>
            <a:off x="6507909" y="1473008"/>
            <a:ext cx="2903398" cy="2980381"/>
            <a:chOff x="6362770" y="2731488"/>
            <a:chExt cx="2903398" cy="2980381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2C98065-3854-40B3-B01D-45BF045B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70" y="2731488"/>
              <a:ext cx="2903398" cy="29033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1A28CD7F-C44D-4A5C-A188-DF2922DE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6" y="3823970"/>
              <a:ext cx="1114567" cy="111456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EE6050-2ADB-4606-84FE-4BD676E37FF3}"/>
                </a:ext>
              </a:extLst>
            </p:cNvPr>
            <p:cNvSpPr txBox="1"/>
            <p:nvPr/>
          </p:nvSpPr>
          <p:spPr>
            <a:xfrm>
              <a:off x="6607838" y="5250204"/>
              <a:ext cx="244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НА ОСТРОВІ ЛЕВ</a:t>
              </a: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D0664D6-9343-4741-80A2-25BCBF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7" y="5789043"/>
            <a:ext cx="1068424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BE159AB-9F68-46FB-AEB3-F42983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991" y="237795"/>
            <a:ext cx="4519064" cy="45190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2135" y="3429000"/>
            <a:ext cx="1752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76DE6-E62C-4341-AE5D-2335021F3117}"/>
</file>

<file path=customXml/itemProps2.xml><?xml version="1.0" encoding="utf-8"?>
<ds:datastoreItem xmlns:ds="http://schemas.openxmlformats.org/officeDocument/2006/customXml" ds:itemID="{7008B47A-3C06-492B-9733-05A02D95C72F}"/>
</file>

<file path=customXml/itemProps3.xml><?xml version="1.0" encoding="utf-8"?>
<ds:datastoreItem xmlns:ds="http://schemas.openxmlformats.org/officeDocument/2006/customXml" ds:itemID="{CBF8CDC0-3FD7-4A93-AE89-D3A216A707E8}"/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2024-12-06T13:14:42Z</dcterms:created>
  <dcterms:modified xsi:type="dcterms:W3CDTF">2024-12-16T17:37:17Z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