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E93F5"/>
    <a:srgbClr val="29B3F0"/>
    <a:srgbClr val="6A63E7"/>
    <a:srgbClr val="6DDE6F"/>
    <a:srgbClr val="FEEB43"/>
    <a:srgbClr val="F99D3C"/>
    <a:srgbClr val="F86364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85" autoAdjust="0"/>
  </p:normalViewPr>
  <p:slideViewPr>
    <p:cSldViewPr snapToGrid="0" showGuides="1">
      <p:cViewPr>
        <p:scale>
          <a:sx n="66" d="100"/>
          <a:sy n="66" d="100"/>
        </p:scale>
        <p:origin x="1638" y="8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7C9B95-D504-41CE-95AA-624D42B527C9}" type="datetimeFigureOut">
              <a:rPr lang="ru-UA" smtClean="0"/>
              <a:t>14.11.2024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352598-09F0-4351-8809-37084C29CF5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681754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352598-09F0-4351-8809-37084C29CF5E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8403918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BD4B4D-E915-45CB-95AF-4D71D40450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8921F01-DACE-45D9-93EC-F25A8AD95A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51A0F2-5EF9-4356-BF91-52BAE64F8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11/14/2024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9EBE22-B21A-4711-A3E1-DD82B1821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5561A9-9370-48DC-82CC-1305D7BB6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11478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A6E542-E4CE-455B-AC5D-82AD72811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4E944F6-BE07-4A56-A248-E725C37209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7E6776-2571-4923-BDA5-8F57BD2B8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11/14/2024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BCEA6E-1161-4A9A-8B8B-AA48D6F74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B45068-9DCB-4438-AFFC-B0E7BF577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00862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A34DBBA-C12E-4E49-95B7-95500C4C00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A8AD81B-8398-4649-BCC5-FEEAB6D81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FDE54B-F578-4C84-8DF7-1B45B35CE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11/14/2024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1D52E2-A6F7-4294-A93E-40E125FDF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AE9076-362C-4007-8504-E4BDFCB97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99322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BEC7A0-BBB2-4E60-AB8F-75ED34549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F530A8-FA20-452B-80D3-14F87F9E85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0D373C-DE76-4965-B714-C60AC43CD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11/14/2024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52514E-9CED-491F-9DCE-C71BDDCA8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3D6F0A-9A69-4DD9-952D-2E5F98B3D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76065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2A07EA-A17D-4066-8468-3BDDA15A1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7C11BC9-2E64-4EF1-B537-ADA81F56F2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CC2DAB-9A4A-4410-999E-AE701D453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11/14/2024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9EF8D8-1D16-4DC0-9634-A7FEB3E48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193875-C3A3-4275-9800-B310E1304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224960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954D61-F635-46D8-9477-432549AB9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59F596-0C04-4E7B-8AA2-F4F9E550AF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09800E-874E-41E0-8252-BC1B085794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B8C0B03-308A-4510-98FA-8555BEB11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11/14/2024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8381317-2DD5-4BC2-AC79-D64A673E3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89FE566-EF53-45A9-B451-43DCE8C1C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20300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DF352B-7D2D-4437-AD2F-7191580E3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220E772-D9DF-4199-A58C-88641D7B5F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351AB94-0794-4EA2-A751-556A0413DE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18217B2-EDC7-4DB8-BF6C-69F10E2513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C677DF1-970F-482A-BED2-B22F3B4E20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C9CD803-8AAF-4A93-80A4-FE1A222D7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11/14/2024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A85D5C6-B816-4A3C-BC65-849F0137B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E3CAAA1-B5C1-460B-8D67-7D03E3791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05136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6432EF-0792-433A-A78A-95B29AB27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DCCD84D-7342-4DE1-8C60-639ED397C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11/14/2024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DB9EDF5-F31A-4353-B28E-20A7CF468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1729922-0532-4B1A-8A53-432226BE4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00862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72C4A34-05AA-40F7-8E2A-EAFCB3E25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11/14/2024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1E4FC37-6ACF-4C22-AE29-5F35C7FDD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0271016-844C-43EF-8BC6-E10BFBB3A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18562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1B8015-1E99-41AB-BCEE-5582DBEC9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AEFA6D-8FB9-47C5-BBB4-A71A26501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E87144-37C8-4779-BC22-2BACAA5DDC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4066729-77C1-4AAC-8D10-FFEEC591F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11/14/2024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D64DE42-E330-4E96-A32D-A39E62A3D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508C23D-02A6-4008-AD59-6E7386EC9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83630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81D72B-24B5-464A-88FF-837938C12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54E91AA-ADA6-4486-97B0-05E8A7E969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0A9EBA2-FE2D-4221-B319-FCE4946C61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68894D3-DFC1-4D68-8AEB-7FCB3EFEC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11/14/2024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AF2C0C5-1B6B-4BE7-B7A5-807220400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C8F624A-F912-40D2-9E2A-9D90FC777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2700970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E2A7DC-818F-483C-BBAF-C7907003D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D28DDC-5693-46B1-948C-C5B5CB5E3D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FF698D-2306-464C-9661-845738AE3E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B2D89-47D6-4CD3-8C53-E53EF93972D5}" type="datetimeFigureOut">
              <a:rPr lang="ru-KZ" smtClean="0"/>
              <a:t>11/14/2024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830EBD-8DBF-453C-BA3E-4E43A60526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6EB397-0673-4DC6-B12B-AFACA9A9D1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82085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Изображение выглядит как растение, дерево, дом, на открытом воздухе&#10;&#10;Автоматически созданное описание">
            <a:extLst>
              <a:ext uri="{FF2B5EF4-FFF2-40B4-BE49-F238E27FC236}">
                <a16:creationId xmlns:a16="http://schemas.microsoft.com/office/drawing/2014/main" id="{87E3333A-828B-3F45-7A6D-611013310B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19145B83-F674-CA27-EE6C-ED9B090CF43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-66525" y="6028539"/>
            <a:ext cx="956176" cy="943119"/>
          </a:xfrm>
          <a:prstGeom prst="rect">
            <a:avLst/>
          </a:prstGeom>
        </p:spPr>
      </p:pic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88A1260B-A436-88D3-6D9A-0ECE3C95AEE6}"/>
              </a:ext>
            </a:extLst>
          </p:cNvPr>
          <p:cNvGrpSpPr/>
          <p:nvPr/>
        </p:nvGrpSpPr>
        <p:grpSpPr>
          <a:xfrm>
            <a:off x="741740" y="321116"/>
            <a:ext cx="2398211" cy="5910623"/>
            <a:chOff x="889651" y="-611908"/>
            <a:chExt cx="2749550" cy="6776531"/>
          </a:xfrm>
        </p:grpSpPr>
        <p:sp>
          <p:nvSpPr>
            <p:cNvPr id="2" name="Прямоугольник: скругленные углы 1">
              <a:extLst>
                <a:ext uri="{FF2B5EF4-FFF2-40B4-BE49-F238E27FC236}">
                  <a16:creationId xmlns:a16="http://schemas.microsoft.com/office/drawing/2014/main" id="{D2146C60-0E1C-4AFE-070E-CE333C1266AD}"/>
                </a:ext>
              </a:extLst>
            </p:cNvPr>
            <p:cNvSpPr/>
            <p:nvPr/>
          </p:nvSpPr>
          <p:spPr>
            <a:xfrm>
              <a:off x="889651" y="927050"/>
              <a:ext cx="2749550" cy="5237573"/>
            </a:xfrm>
            <a:prstGeom prst="roundRect">
              <a:avLst/>
            </a:prstGeom>
            <a:solidFill>
              <a:schemeClr val="lt1">
                <a:alpha val="83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 dirty="0">
                <a:ln w="0"/>
                <a:solidFill>
                  <a:schemeClr val="bg1"/>
                </a:solidFill>
                <a:effectLst>
                  <a:glow rad="101600">
                    <a:srgbClr val="7030A0">
                      <a:alpha val="60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3" name="Овал 2">
              <a:extLst>
                <a:ext uri="{FF2B5EF4-FFF2-40B4-BE49-F238E27FC236}">
                  <a16:creationId xmlns:a16="http://schemas.microsoft.com/office/drawing/2014/main" id="{A2D58E91-3370-0A05-7F09-82CC8A0A8E39}"/>
                </a:ext>
              </a:extLst>
            </p:cNvPr>
            <p:cNvSpPr/>
            <p:nvPr/>
          </p:nvSpPr>
          <p:spPr>
            <a:xfrm>
              <a:off x="1045551" y="-611908"/>
              <a:ext cx="2437749" cy="2437749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7030A0"/>
              </a:solidFill>
            </a:ln>
            <a:effectLst>
              <a:glow rad="101600">
                <a:srgbClr val="7030A0">
                  <a:alpha val="60000"/>
                </a:srgbClr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8321296F-FA92-1766-2F3A-5F5D374058F7}"/>
              </a:ext>
            </a:extLst>
          </p:cNvPr>
          <p:cNvGrpSpPr/>
          <p:nvPr/>
        </p:nvGrpSpPr>
        <p:grpSpPr>
          <a:xfrm>
            <a:off x="3400738" y="321116"/>
            <a:ext cx="2398211" cy="5910623"/>
            <a:chOff x="889651" y="-611908"/>
            <a:chExt cx="2749550" cy="6776531"/>
          </a:xfrm>
        </p:grpSpPr>
        <p:sp>
          <p:nvSpPr>
            <p:cNvPr id="25" name="Прямоугольник: скругленные углы 24">
              <a:extLst>
                <a:ext uri="{FF2B5EF4-FFF2-40B4-BE49-F238E27FC236}">
                  <a16:creationId xmlns:a16="http://schemas.microsoft.com/office/drawing/2014/main" id="{90932406-5979-2F56-EC14-54F690B56714}"/>
                </a:ext>
              </a:extLst>
            </p:cNvPr>
            <p:cNvSpPr/>
            <p:nvPr/>
          </p:nvSpPr>
          <p:spPr>
            <a:xfrm>
              <a:off x="889651" y="927050"/>
              <a:ext cx="2749550" cy="5237573"/>
            </a:xfrm>
            <a:prstGeom prst="roundRect">
              <a:avLst/>
            </a:prstGeom>
            <a:solidFill>
              <a:schemeClr val="lt1">
                <a:alpha val="83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 dirty="0"/>
            </a:p>
          </p:txBody>
        </p:sp>
        <p:sp>
          <p:nvSpPr>
            <p:cNvPr id="27" name="Овал 26">
              <a:extLst>
                <a:ext uri="{FF2B5EF4-FFF2-40B4-BE49-F238E27FC236}">
                  <a16:creationId xmlns:a16="http://schemas.microsoft.com/office/drawing/2014/main" id="{0531CE98-4352-5EE0-5685-7ADB55ECDE3A}"/>
                </a:ext>
              </a:extLst>
            </p:cNvPr>
            <p:cNvSpPr/>
            <p:nvPr/>
          </p:nvSpPr>
          <p:spPr>
            <a:xfrm>
              <a:off x="1045551" y="-611908"/>
              <a:ext cx="2437749" cy="2437749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7030A0"/>
              </a:solidFill>
            </a:ln>
            <a:effectLst>
              <a:glow rad="101600">
                <a:srgbClr val="7030A0">
                  <a:alpha val="60000"/>
                </a:srgbClr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D87CCFAB-8D56-7F83-35D8-BEA7B9AD25E7}"/>
              </a:ext>
            </a:extLst>
          </p:cNvPr>
          <p:cNvGrpSpPr/>
          <p:nvPr/>
        </p:nvGrpSpPr>
        <p:grpSpPr>
          <a:xfrm>
            <a:off x="6037010" y="321116"/>
            <a:ext cx="2398211" cy="5910623"/>
            <a:chOff x="889651" y="-611908"/>
            <a:chExt cx="2749550" cy="6776531"/>
          </a:xfrm>
        </p:grpSpPr>
        <p:sp>
          <p:nvSpPr>
            <p:cNvPr id="31" name="Прямоугольник: скругленные углы 30">
              <a:extLst>
                <a:ext uri="{FF2B5EF4-FFF2-40B4-BE49-F238E27FC236}">
                  <a16:creationId xmlns:a16="http://schemas.microsoft.com/office/drawing/2014/main" id="{1179BBFF-9BE2-B9D9-15C5-690D28E8B2E7}"/>
                </a:ext>
              </a:extLst>
            </p:cNvPr>
            <p:cNvSpPr/>
            <p:nvPr/>
          </p:nvSpPr>
          <p:spPr>
            <a:xfrm>
              <a:off x="889651" y="927050"/>
              <a:ext cx="2749550" cy="5237573"/>
            </a:xfrm>
            <a:prstGeom prst="roundRect">
              <a:avLst/>
            </a:prstGeom>
            <a:solidFill>
              <a:schemeClr val="lt1">
                <a:alpha val="83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 dirty="0"/>
            </a:p>
          </p:txBody>
        </p:sp>
        <p:sp>
          <p:nvSpPr>
            <p:cNvPr id="37" name="Овал 36">
              <a:extLst>
                <a:ext uri="{FF2B5EF4-FFF2-40B4-BE49-F238E27FC236}">
                  <a16:creationId xmlns:a16="http://schemas.microsoft.com/office/drawing/2014/main" id="{3748544E-763E-BA36-40CF-450C36353E7E}"/>
                </a:ext>
              </a:extLst>
            </p:cNvPr>
            <p:cNvSpPr/>
            <p:nvPr/>
          </p:nvSpPr>
          <p:spPr>
            <a:xfrm>
              <a:off x="1045551" y="-611908"/>
              <a:ext cx="2437749" cy="2437749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7030A0"/>
              </a:solidFill>
            </a:ln>
            <a:effectLst>
              <a:glow rad="101600">
                <a:srgbClr val="7030A0">
                  <a:alpha val="60000"/>
                </a:srgbClr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pic>
        <p:nvPicPr>
          <p:cNvPr id="41" name="Рисунок 40" descr="Изображение выглядит как млекопитающее, Большие кошки, гепард, кот&#10;&#10;Автоматически созданное описание">
            <a:extLst>
              <a:ext uri="{FF2B5EF4-FFF2-40B4-BE49-F238E27FC236}">
                <a16:creationId xmlns:a16="http://schemas.microsoft.com/office/drawing/2014/main" id="{6E0ECF1E-A3BB-1E16-6DB4-93BAF372CB6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8028" y="501423"/>
            <a:ext cx="1722511" cy="1722511"/>
          </a:xfrm>
          <a:prstGeom prst="rect">
            <a:avLst/>
          </a:prstGeom>
        </p:spPr>
      </p:pic>
      <p:pic>
        <p:nvPicPr>
          <p:cNvPr id="44" name="Рисунок 43" descr="Изображение выглядит как графическая вставка, иллюстрация, мультфильм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8A7E6019-D666-99FE-A095-8DC7F697DE7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8066" y="482373"/>
            <a:ext cx="1803738" cy="1803738"/>
          </a:xfrm>
          <a:prstGeom prst="rect">
            <a:avLst/>
          </a:prstGeom>
        </p:spPr>
      </p:pic>
      <p:pic>
        <p:nvPicPr>
          <p:cNvPr id="48" name="Рисунок 47" descr="Изображение выглядит как графическая вставка, лягуш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67E41F9E-99DF-E12A-3B88-2748437936E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178" y="501423"/>
            <a:ext cx="1538572" cy="1765638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95855F19-9842-493E-C9FC-D04C176C1AB6}"/>
              </a:ext>
            </a:extLst>
          </p:cNvPr>
          <p:cNvSpPr txBox="1"/>
          <p:nvPr/>
        </p:nvSpPr>
        <p:spPr>
          <a:xfrm>
            <a:off x="1309811" y="2426567"/>
            <a:ext cx="13612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b="1" dirty="0">
                <a:ln w="0"/>
                <a:solidFill>
                  <a:schemeClr val="bg1"/>
                </a:solidFill>
                <a:effectLst>
                  <a:glow rad="101600">
                    <a:srgbClr val="7030A0">
                      <a:alpha val="60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Повільно</a:t>
            </a:r>
            <a:endParaRPr lang="ru-UA" sz="2000" b="1" dirty="0">
              <a:ln w="0"/>
              <a:solidFill>
                <a:schemeClr val="bg1"/>
              </a:solidFill>
              <a:effectLst>
                <a:glow rad="101600">
                  <a:srgbClr val="7030A0">
                    <a:alpha val="60000"/>
                  </a:srgb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988386D4-51D0-612D-26B7-8E97DD06CF3C}"/>
              </a:ext>
            </a:extLst>
          </p:cNvPr>
          <p:cNvSpPr txBox="1"/>
          <p:nvPr/>
        </p:nvSpPr>
        <p:spPr>
          <a:xfrm>
            <a:off x="4152850" y="2447368"/>
            <a:ext cx="8290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b="1" dirty="0">
                <a:ln w="0"/>
                <a:solidFill>
                  <a:schemeClr val="bg1"/>
                </a:solidFill>
                <a:effectLst>
                  <a:glow rad="101600">
                    <a:srgbClr val="7030A0">
                      <a:alpha val="60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Тихо</a:t>
            </a:r>
            <a:endParaRPr lang="ru-UA" sz="2000" b="1" dirty="0">
              <a:ln w="0"/>
              <a:solidFill>
                <a:schemeClr val="bg1"/>
              </a:solidFill>
              <a:effectLst>
                <a:glow rad="101600">
                  <a:srgbClr val="7030A0">
                    <a:alpha val="60000"/>
                  </a:srgb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B8022181-4B93-0A6B-4628-C3B0A42F7295}"/>
              </a:ext>
            </a:extLst>
          </p:cNvPr>
          <p:cNvSpPr txBox="1"/>
          <p:nvPr/>
        </p:nvSpPr>
        <p:spPr>
          <a:xfrm>
            <a:off x="6694139" y="2447368"/>
            <a:ext cx="11416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err="1">
                <a:ln w="0"/>
                <a:solidFill>
                  <a:schemeClr val="bg1"/>
                </a:solidFill>
                <a:effectLst>
                  <a:glow rad="101600">
                    <a:srgbClr val="7030A0">
                      <a:alpha val="60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Швидко</a:t>
            </a:r>
            <a:endParaRPr lang="ru-RU" sz="2000" b="1" dirty="0">
              <a:ln w="0"/>
              <a:solidFill>
                <a:schemeClr val="bg1"/>
              </a:solidFill>
              <a:effectLst>
                <a:glow rad="101600">
                  <a:srgbClr val="7030A0">
                    <a:alpha val="60000"/>
                  </a:srgb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7" name="Рисунок 6" descr="Изображение выглядит как зарисовка, искусство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8C3005A7-9092-AFD7-21C5-AD1A87F6B3B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706" y="4775306"/>
            <a:ext cx="1408174" cy="1408174"/>
          </a:xfrm>
          <a:prstGeom prst="rect">
            <a:avLst/>
          </a:prstGeom>
        </p:spPr>
      </p:pic>
      <p:pic>
        <p:nvPicPr>
          <p:cNvPr id="9" name="Рисунок 8" descr="Изображение выглядит как кот, млекопитающее, мультфильм, Фигурка животного&#10;&#10;Автоматически созданное описание">
            <a:extLst>
              <a:ext uri="{FF2B5EF4-FFF2-40B4-BE49-F238E27FC236}">
                <a16:creationId xmlns:a16="http://schemas.microsoft.com/office/drawing/2014/main" id="{E0FEEBAF-290F-B33B-2E72-805AECC692B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9709" y="3116091"/>
            <a:ext cx="1408174" cy="1408174"/>
          </a:xfrm>
          <a:prstGeom prst="rect">
            <a:avLst/>
          </a:prstGeom>
        </p:spPr>
      </p:pic>
      <p:pic>
        <p:nvPicPr>
          <p:cNvPr id="11" name="Рисунок 10" descr="Изображение выглядит как термометр, желтый&#10;&#10;Автоматически созданное описание со средним доверительным уровнем">
            <a:extLst>
              <a:ext uri="{FF2B5EF4-FFF2-40B4-BE49-F238E27FC236}">
                <a16:creationId xmlns:a16="http://schemas.microsoft.com/office/drawing/2014/main" id="{4C48A01B-CDF4-A8E1-B8E0-C1445D874D8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811" y="2805876"/>
            <a:ext cx="1333510" cy="1333510"/>
          </a:xfrm>
          <a:prstGeom prst="rect">
            <a:avLst/>
          </a:prstGeom>
        </p:spPr>
      </p:pic>
      <p:pic>
        <p:nvPicPr>
          <p:cNvPr id="16" name="Рисунок 15" descr="Изображение выглядит как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B5FC8D88-0687-8733-C5DC-1281C1817FD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0556" y="4894345"/>
            <a:ext cx="1297437" cy="1297437"/>
          </a:xfrm>
          <a:prstGeom prst="rect">
            <a:avLst/>
          </a:prstGeom>
        </p:spPr>
      </p:pic>
      <p:pic>
        <p:nvPicPr>
          <p:cNvPr id="18" name="Рисунок 17" descr="Изображение выглядит как мультфильм, графическая вставка, Фигурка животного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D4508707-F884-7D92-3D19-6B2BB50CF9D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3858" y="2918494"/>
            <a:ext cx="1218987" cy="1218987"/>
          </a:xfrm>
          <a:prstGeom prst="rect">
            <a:avLst/>
          </a:prstGeom>
        </p:spPr>
      </p:pic>
      <p:pic>
        <p:nvPicPr>
          <p:cNvPr id="24" name="Рисунок 23" descr="Изображение выглядит как кукла, одежда, мультфильм, Дизайн костюма&#10;&#10;Автоматически созданное описание">
            <a:extLst>
              <a:ext uri="{FF2B5EF4-FFF2-40B4-BE49-F238E27FC236}">
                <a16:creationId xmlns:a16="http://schemas.microsoft.com/office/drawing/2014/main" id="{5EBCD61A-5A4B-0C09-3E3E-5CB6B787C98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2542" y="3216317"/>
            <a:ext cx="1383287" cy="1383287"/>
          </a:xfrm>
          <a:prstGeom prst="rect">
            <a:avLst/>
          </a:prstGeom>
        </p:spPr>
      </p:pic>
      <p:pic>
        <p:nvPicPr>
          <p:cNvPr id="28" name="Рисунок 27" descr="Изображение выглядит как Человеческое лицо, женщина, человек, Танец&#10;&#10;Автоматически созданное описание">
            <a:extLst>
              <a:ext uri="{FF2B5EF4-FFF2-40B4-BE49-F238E27FC236}">
                <a16:creationId xmlns:a16="http://schemas.microsoft.com/office/drawing/2014/main" id="{A99A0392-4032-BC7E-71E2-A3237C6E8F11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1212" y="4070116"/>
            <a:ext cx="1443046" cy="1443046"/>
          </a:xfrm>
          <a:prstGeom prst="rect">
            <a:avLst/>
          </a:prstGeom>
        </p:spPr>
      </p:pic>
      <p:pic>
        <p:nvPicPr>
          <p:cNvPr id="32" name="Рисунок 31" descr="Изображение выглядит как рисунок, одежда, мультфильм, фрукт&#10;&#10;Автоматически созданное описание">
            <a:extLst>
              <a:ext uri="{FF2B5EF4-FFF2-40B4-BE49-F238E27FC236}">
                <a16:creationId xmlns:a16="http://schemas.microsoft.com/office/drawing/2014/main" id="{4DA3894E-E19C-2F50-1631-B7C1A266775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788098"/>
            <a:ext cx="1443046" cy="1443046"/>
          </a:xfrm>
          <a:prstGeom prst="rect">
            <a:avLst/>
          </a:prstGeom>
        </p:spPr>
      </p:pic>
      <p:pic>
        <p:nvPicPr>
          <p:cNvPr id="34" name="Рисунок 33" descr="Изображение выглядит как сердце, День святого Валентина, красный, Карминный цвет&#10;&#10;Автоматически созданное описание">
            <a:extLst>
              <a:ext uri="{FF2B5EF4-FFF2-40B4-BE49-F238E27FC236}">
                <a16:creationId xmlns:a16="http://schemas.microsoft.com/office/drawing/2014/main" id="{48A74657-9FC3-0F10-B9F5-D3563E3C4B74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7201" y="5252092"/>
            <a:ext cx="1036476" cy="1036476"/>
          </a:xfrm>
          <a:prstGeom prst="rect">
            <a:avLst/>
          </a:prstGeom>
        </p:spPr>
      </p:pic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3C282CD8-27E4-5838-EFB4-B277C2EED246}"/>
              </a:ext>
            </a:extLst>
          </p:cNvPr>
          <p:cNvGrpSpPr/>
          <p:nvPr/>
        </p:nvGrpSpPr>
        <p:grpSpPr>
          <a:xfrm>
            <a:off x="7197184" y="3310024"/>
            <a:ext cx="1342285" cy="1342285"/>
            <a:chOff x="7197184" y="3310024"/>
            <a:chExt cx="1342285" cy="1342285"/>
          </a:xfrm>
        </p:grpSpPr>
        <p:pic>
          <p:nvPicPr>
            <p:cNvPr id="36" name="Рисунок 35" descr="Изображение выглядит как искусство, иллюстрация&#10;&#10;Автоматически созданное описание с низким доверительным уровнем">
              <a:extLst>
                <a:ext uri="{FF2B5EF4-FFF2-40B4-BE49-F238E27FC236}">
                  <a16:creationId xmlns:a16="http://schemas.microsoft.com/office/drawing/2014/main" id="{15B37DA3-96B5-1804-EC7C-E14A006E37F1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97184" y="3310024"/>
              <a:ext cx="1342285" cy="1342285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50BCF95-DFAC-5E22-8039-23B3999EA404}"/>
                </a:ext>
              </a:extLst>
            </p:cNvPr>
            <p:cNvSpPr txBox="1"/>
            <p:nvPr/>
          </p:nvSpPr>
          <p:spPr>
            <a:xfrm rot="21085283">
              <a:off x="7615693" y="3770801"/>
              <a:ext cx="50526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latin typeface="Comic Sans MS" panose="030F0702030302020204" pitchFamily="66" charset="0"/>
                </a:rPr>
                <a:t>$</a:t>
              </a:r>
              <a:endParaRPr lang="ru-UA" sz="36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Comic Sans MS" panose="030F0702030302020204" pitchFamily="66" charset="0"/>
              </a:endParaRPr>
            </a:p>
          </p:txBody>
        </p:sp>
      </p:grpSp>
      <p:pic>
        <p:nvPicPr>
          <p:cNvPr id="12" name="Рисунок 11" descr="Изображение выглядит как рисунок, искусство, картина, зарисовка&#10;&#10;Автоматически созданное описание">
            <a:extLst>
              <a:ext uri="{FF2B5EF4-FFF2-40B4-BE49-F238E27FC236}">
                <a16:creationId xmlns:a16="http://schemas.microsoft.com/office/drawing/2014/main" id="{AC8FB92C-134B-431C-71D6-31E74DCBECF6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3626" y="4270782"/>
            <a:ext cx="1201499" cy="1217780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Драгоценный камень, Алмаз, Ювелирные изделия, платина&#10;&#10;Автоматически созданное описание">
            <a:extLst>
              <a:ext uri="{FF2B5EF4-FFF2-40B4-BE49-F238E27FC236}">
                <a16:creationId xmlns:a16="http://schemas.microsoft.com/office/drawing/2014/main" id="{756428D4-CA0A-745F-43D5-2F9955B704C0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660" y="4383519"/>
            <a:ext cx="1097969" cy="1097969"/>
          </a:xfrm>
          <a:prstGeom prst="rect">
            <a:avLst/>
          </a:prstGeom>
        </p:spPr>
      </p:pic>
      <p:pic>
        <p:nvPicPr>
          <p:cNvPr id="51" name="Рисунок 50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FC31AAC1-87B5-5C05-C578-DD8A3B00B5CC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8427" y="1079493"/>
            <a:ext cx="5342785" cy="5438192"/>
          </a:xfrm>
          <a:prstGeom prst="rect">
            <a:avLst/>
          </a:prstGeom>
        </p:spPr>
      </p:pic>
      <p:pic>
        <p:nvPicPr>
          <p:cNvPr id="78" name="Picture 77" descr="ima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052051" y="3676212"/>
            <a:ext cx="2676525" cy="2800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522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564</TotalTime>
  <Words>5</Words>
  <Application>Microsoft Office PowerPoint</Application>
  <PresentationFormat>Широкоэкранный</PresentationFormat>
  <Paragraphs>5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7" baseType="lpstr">
      <vt:lpstr>Aptos</vt:lpstr>
      <vt:lpstr>Arial</vt:lpstr>
      <vt:lpstr>Calibri</vt:lpstr>
      <vt:lpstr>Calibri Light</vt:lpstr>
      <vt:lpstr>Comic Sans MS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41</cp:revision>
  <dcterms:created xsi:type="dcterms:W3CDTF">2024-07-21T13:02:50Z</dcterms:created>
  <dcterms:modified xsi:type="dcterms:W3CDTF">2024-11-14T18:41:57Z</dcterms:modified>
</cp:coreProperties>
</file>