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2"/>
  </p:normalViewPr>
  <p:slideViewPr>
    <p:cSldViewPr snapToGrid="0" showGuides="1">
      <p:cViewPr varScale="1">
        <p:scale>
          <a:sx n="74" d="100"/>
          <a:sy n="74" d="100"/>
        </p:scale>
        <p:origin x="160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DA19EE-9651-AC48-A93A-6C6F073851C1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5F786C-2681-CA47-9018-159B18E9380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slideLayout" Target="../slideLayouts/slideLayout7.xml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блако, дерево, рисунок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418" y="-10050"/>
            <a:ext cx="12392268" cy="708818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21367" y="1272889"/>
            <a:ext cx="6484458" cy="5039534"/>
          </a:xfrm>
          <a:prstGeom prst="roundRect">
            <a:avLst/>
          </a:prstGeom>
          <a:solidFill>
            <a:schemeClr val="bg1">
              <a:alpha val="92133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594" y="1282743"/>
            <a:ext cx="1608946" cy="1608946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груша, фрукт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75" y="1327995"/>
            <a:ext cx="1553841" cy="1553841"/>
          </a:xfrm>
          <a:prstGeom prst="rect">
            <a:avLst/>
          </a:prstGeom>
        </p:spPr>
      </p:pic>
      <p:pic>
        <p:nvPicPr>
          <p:cNvPr id="48" name="Google Shape;84;p1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1194475" y="-1005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Изображение выглядит как беспозвоночный, насекомое, пчела, Мембранокрыл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57" y="1219407"/>
            <a:ext cx="1739189" cy="1739189"/>
          </a:xfrm>
          <a:prstGeom prst="rect">
            <a:avLst/>
          </a:prstGeom>
        </p:spPr>
      </p:pic>
      <p:pic>
        <p:nvPicPr>
          <p:cNvPr id="9" name="Рисунок 8" descr="Изображение выглядит как лиса, искусство, млекопитающее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820" y="1272889"/>
            <a:ext cx="1676400" cy="16764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риф, растение, природа&#10;&#10;Автоматически созданное описание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2069" y="2851108"/>
            <a:ext cx="1527000" cy="15270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растение, клен, лист, дерево&#10;&#10;Автоматически созданное описание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528" y="2862429"/>
            <a:ext cx="1384317" cy="1585672"/>
          </a:xfrm>
          <a:prstGeom prst="rect">
            <a:avLst/>
          </a:prstGeom>
        </p:spPr>
      </p:pic>
      <p:pic>
        <p:nvPicPr>
          <p:cNvPr id="5" name="Рисунок 4" descr="Изображение выглядит как Морское млекопитающее, млекопитающее, морские млекопитающие, дельфин&#10;&#10;Автоматически созданное описание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2163" y="4506633"/>
            <a:ext cx="1527000" cy="152700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творческий подход&#10;&#10;Автоматически созданное описание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5225" y="996324"/>
            <a:ext cx="1559324" cy="1559324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графическая вставка, Мультфильм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84139" y="4438761"/>
            <a:ext cx="1527001" cy="152700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иллюстрация, кот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4845" y="2961040"/>
            <a:ext cx="1518751" cy="151875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руг, овальный&#10;&#10;Автоматически созданное описание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0209" y="4489390"/>
            <a:ext cx="1281872" cy="154424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иллюстрация, графическая вставка, рисунок&#10;&#10;Автоматически созданное описание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94772" y="2860961"/>
            <a:ext cx="1527001" cy="152700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ролик, Кролики и зайцы, млекопитающее, зарисовка&#10;&#10;Автоматически созданное описание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63002" y="4412338"/>
            <a:ext cx="1608947" cy="1608947"/>
          </a:xfrm>
          <a:prstGeom prst="rect">
            <a:avLst/>
          </a:prstGeom>
        </p:spPr>
      </p:pic>
      <p:pic>
        <p:nvPicPr>
          <p:cNvPr id="49" name="Picture 48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90950" y="2555574"/>
            <a:ext cx="4019549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Print</vt:lpstr>
      <vt:lpstr>Microsoft YaHei</vt:lpstr>
      <vt:lpstr>Arial Unicode MS</vt:lpstr>
      <vt:lpstr>Aptos Display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Лия Добровольская</dc:creator>
  <cp:lastModifiedBy>yanag</cp:lastModifiedBy>
  <cp:revision>11</cp:revision>
  <dcterms:created xsi:type="dcterms:W3CDTF">2024-03-28T09:11:00Z</dcterms:created>
  <dcterms:modified xsi:type="dcterms:W3CDTF">2024-06-18T13:38:09Z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F1BD7E12814441B7B1315FB25D86F44B_12</vt:lpwstr>
  </property>
  <property fmtid="{D5CDD505-2E9C-101B-9397-08002B2CF9AE}" pid="3" name="KSOProductBuildVer">
    <vt:lpwstr>1033-12.2.0.17119</vt:lpwstr>
  </property>
</Properties>
</file>