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74573" y="435166"/>
            <a:ext cx="8231652" cy="5987668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658" r="19210" b="8032"/>
          <a:stretch>
            <a:fillRect/>
          </a:stretch>
        </p:blipFill>
        <p:spPr>
          <a:xfrm>
            <a:off x="6380342" y="977973"/>
            <a:ext cx="1458153" cy="2011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62120" y="3688072"/>
            <a:ext cx="1663126" cy="21286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9" y="1352412"/>
            <a:ext cx="2084063" cy="12630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83708" y="3798551"/>
            <a:ext cx="2049138" cy="1907679"/>
          </a:xfrm>
          <a:prstGeom prst="rect">
            <a:avLst/>
          </a:prstGeom>
        </p:spPr>
      </p:pic>
      <p:pic>
        <p:nvPicPr>
          <p:cNvPr id="22" name="3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658" r="19210" b="8032"/>
          <a:stretch>
            <a:fillRect/>
          </a:stretch>
        </p:blipFill>
        <p:spPr>
          <a:xfrm>
            <a:off x="6389318" y="984865"/>
            <a:ext cx="1458153" cy="2011941"/>
          </a:xfrm>
          <a:prstGeom prst="rect">
            <a:avLst/>
          </a:prstGeom>
        </p:spPr>
      </p:pic>
      <p:pic>
        <p:nvPicPr>
          <p:cNvPr id="23" name="5Рисунок 2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71096" y="3694964"/>
            <a:ext cx="1663126" cy="2128638"/>
          </a:xfrm>
          <a:prstGeom prst="rect">
            <a:avLst/>
          </a:prstGeom>
        </p:spPr>
      </p:pic>
      <p:pic>
        <p:nvPicPr>
          <p:cNvPr id="26" name="1Рисунок 2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5" y="1359304"/>
            <a:ext cx="2084063" cy="1263069"/>
          </a:xfrm>
          <a:prstGeom prst="rect">
            <a:avLst/>
          </a:prstGeom>
        </p:spPr>
      </p:pic>
      <p:pic>
        <p:nvPicPr>
          <p:cNvPr id="27" name="6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92684" y="3805443"/>
            <a:ext cx="2049138" cy="19076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2556969" y="3330496"/>
            <a:ext cx="911465" cy="4941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561007" y="666214"/>
            <a:ext cx="911465" cy="49410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383251" y="3223263"/>
            <a:ext cx="911465" cy="494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7633409" y="3251981"/>
            <a:ext cx="911465" cy="49410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9439809">
            <a:off x="7600538" y="1054136"/>
            <a:ext cx="911465" cy="494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437918" flipH="1">
            <a:off x="930898" y="740025"/>
            <a:ext cx="911465" cy="446524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FE92755-7A4E-977F-5F2F-7FB153E7D05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64" y="1114992"/>
            <a:ext cx="2084062" cy="2084062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F65D5B8-DE8F-1387-B545-6B4E58E3736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42" y="1114992"/>
            <a:ext cx="2084062" cy="208406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89F2540-485C-5452-109F-3B468B6630B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8" y="3805443"/>
            <a:ext cx="1810503" cy="198352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40EE06C-DDF1-229C-EB96-8A6A4D105586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6" y="3805442"/>
            <a:ext cx="1810503" cy="19835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3863" r="10100" b="10288"/>
          <a:stretch>
            <a:fillRect/>
          </a:stretch>
        </p:blipFill>
        <p:spPr>
          <a:xfrm>
            <a:off x="2743451" y="2527950"/>
            <a:ext cx="3815123" cy="3827649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00135" y="2622550"/>
            <a:ext cx="34194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2024-05-12T19:36:00Z</dcterms:created>
  <dcterms:modified xsi:type="dcterms:W3CDTF">2024-11-08T10:44:20Z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618F743100944AA39BA946A34AD75BF3_12</vt:lpwstr>
  </property>
  <property fmtid="{D5CDD505-2E9C-101B-9397-08002B2CF9AE}" pid="3" name="KSOProductBuildVer">
    <vt:lpwstr>1033-12.2.0.17119</vt:lpwstr>
  </property>
</Properties>
</file>