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E2FE-4210-4D48-BF62-0465F63E724F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4D307-95A6-4A8C-8747-209CE751E7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CA1D-8207-4C5D-B281-4B70AE2AF289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2E5E9-F4FC-4B39-86EF-9CA8AB2C2F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1.wdp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2.wdp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99040" y="1402544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4644731" y="1402545"/>
            <a:ext cx="3289306" cy="32893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041979" y="5034539"/>
            <a:ext cx="4231292" cy="9413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одежда, Футболка, верхний предмет одежды, рук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" y="1510098"/>
            <a:ext cx="3284792" cy="3284792"/>
          </a:xfrm>
          <a:prstGeom prst="rect">
            <a:avLst/>
          </a:prstGeom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18" y="1645865"/>
            <a:ext cx="5431254" cy="285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41979" y="499740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футболкою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плавательный бассейн, мультфильм, графическая вставка, во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33" y="2348251"/>
            <a:ext cx="3152148" cy="1534210"/>
          </a:xfrm>
          <a:prstGeom prst="rect">
            <a:avLst/>
          </a:prstGeom>
        </p:spPr>
      </p:pic>
      <p:pic>
        <p:nvPicPr>
          <p:cNvPr id="21" name="Picture 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43" y="1474263"/>
            <a:ext cx="4536854" cy="31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041979" y="520864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басейні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" y="2007133"/>
            <a:ext cx="3375938" cy="2531954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596271" y="2260635"/>
            <a:ext cx="3353998" cy="1778917"/>
            <a:chOff x="10058400" y="3635135"/>
            <a:chExt cx="2895600" cy="1709640"/>
          </a:xfrm>
        </p:grpSpPr>
        <p:pic>
          <p:nvPicPr>
            <p:cNvPr id="26" name="Picture 2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00" y="3635135"/>
              <a:ext cx="28956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Трапеция 26"/>
            <p:cNvSpPr/>
            <p:nvPr/>
          </p:nvSpPr>
          <p:spPr>
            <a:xfrm rot="14292836">
              <a:off x="11303057" y="4424483"/>
              <a:ext cx="1082511" cy="758073"/>
            </a:xfrm>
            <a:prstGeom prst="trapezoid">
              <a:avLst>
                <a:gd name="adj" fmla="val 69296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070801" y="5185640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ліжку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Изображение выглядит как зарисовка, чехол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4" y="1478938"/>
            <a:ext cx="3289306" cy="3289306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928012" y="1865560"/>
            <a:ext cx="2735289" cy="2498222"/>
            <a:chOff x="7654018" y="4191000"/>
            <a:chExt cx="1929340" cy="1762125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018" y="4191000"/>
              <a:ext cx="1762125" cy="176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Трапеция 13"/>
            <p:cNvSpPr/>
            <p:nvPr/>
          </p:nvSpPr>
          <p:spPr>
            <a:xfrm>
              <a:off x="8487664" y="5495925"/>
              <a:ext cx="1095694" cy="457200"/>
            </a:xfrm>
            <a:prstGeom prst="trapezoid">
              <a:avLst>
                <a:gd name="adj" fmla="val 5138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58568" y="4973971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книжкою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7" y="1786370"/>
            <a:ext cx="2734447" cy="273444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056390" y="5191735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супом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75" y="1114649"/>
            <a:ext cx="3905846" cy="390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 descr="Изображение выглядит как мультфильм, соба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89" y="1583669"/>
            <a:ext cx="2080954" cy="2927056"/>
          </a:xfrm>
          <a:prstGeom prst="rect">
            <a:avLst/>
          </a:prstGeom>
        </p:spPr>
      </p:pic>
      <p:pic>
        <p:nvPicPr>
          <p:cNvPr id="37" name="Picture 3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14" y="1617423"/>
            <a:ext cx="2843257" cy="284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56390" y="4984889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собакою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Изображение выглядит как Графика, графическая вставка, мультфильм, графический дизайн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4" y="1423729"/>
            <a:ext cx="3513963" cy="351396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7909" y="1473938"/>
            <a:ext cx="2902643" cy="290264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070801" y="5218576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піснею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8" y="1728315"/>
            <a:ext cx="2879548" cy="2879548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915684" y="1655366"/>
            <a:ext cx="4635594" cy="2678343"/>
            <a:chOff x="4177119" y="-540681"/>
            <a:chExt cx="3031060" cy="1751279"/>
          </a:xfrm>
        </p:grpSpPr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423" b="98654" l="10000" r="90000">
                          <a14:foregroundMark x1="58556" y1="17692" x2="56444" y2="4615"/>
                          <a14:foregroundMark x1="62444" y1="63462" x2="65000" y2="79808"/>
                          <a14:foregroundMark x1="65000" y1="79808" x2="65222" y2="80192"/>
                          <a14:foregroundMark x1="47000" y1="91154" x2="46778" y2="98654"/>
                          <a14:foregroundMark x1="27667" y1="91538" x2="25111" y2="971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119" y="-540681"/>
              <a:ext cx="3031060" cy="1751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Трапеция 46"/>
            <p:cNvSpPr/>
            <p:nvPr/>
          </p:nvSpPr>
          <p:spPr>
            <a:xfrm>
              <a:off x="5072979" y="133455"/>
              <a:ext cx="603795" cy="363938"/>
            </a:xfrm>
            <a:prstGeom prst="trapezoid">
              <a:avLst>
                <a:gd name="adj" fmla="val 5328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056390" y="5196133"/>
            <a:ext cx="4231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7" y="1517609"/>
            <a:ext cx="3289306" cy="3289306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4376500" y="1103095"/>
            <a:ext cx="4061065" cy="3819879"/>
            <a:chOff x="3050381" y="709850"/>
            <a:chExt cx="2436019" cy="2291344"/>
          </a:xfrm>
        </p:grpSpPr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39807" y1="24915" x2="39165" y2="30205"/>
                          <a14:foregroundMark x1="35474" y1="46758" x2="37721" y2="73379"/>
                          <a14:foregroundMark x1="53291" y1="51365" x2="57143" y2="48805"/>
                          <a14:foregroundMark x1="42536" y1="23208" x2="41091" y2="110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381" y="709850"/>
              <a:ext cx="2436019" cy="229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Трапеция 51"/>
            <p:cNvSpPr/>
            <p:nvPr/>
          </p:nvSpPr>
          <p:spPr>
            <a:xfrm>
              <a:off x="3595277" y="1828800"/>
              <a:ext cx="581842" cy="457200"/>
            </a:xfrm>
            <a:prstGeom prst="trapezoid">
              <a:avLst>
                <a:gd name="adj" fmla="val 541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027568" y="4968263"/>
            <a:ext cx="4231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овочами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робила?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16338" y="2302781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2" grpId="0"/>
      <p:bldP spid="22" grpId="1"/>
      <p:bldP spid="28" grpId="0"/>
      <p:bldP spid="28" grpId="1"/>
      <p:bldP spid="30" grpId="0"/>
      <p:bldP spid="30" grpId="1"/>
      <p:bldP spid="33" grpId="0"/>
      <p:bldP spid="33" grpId="1"/>
      <p:bldP spid="39" grpId="0"/>
      <p:bldP spid="39" grpId="1"/>
      <p:bldP spid="43" grpId="0"/>
      <p:bldP spid="43" grpId="1"/>
      <p:bldP spid="48" grpId="0"/>
      <p:bldP spid="48" grpId="1"/>
      <p:bldP spid="53" grpId="0"/>
      <p:bldP spid="5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2024-05-06T16:16:00Z</dcterms:created>
  <dcterms:modified xsi:type="dcterms:W3CDTF">2024-11-25T09:49:17Z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8B24D070C69049A6BE7A623ED6600706_12</vt:lpwstr>
  </property>
  <property fmtid="{D5CDD505-2E9C-101B-9397-08002B2CF9AE}" pid="3" name="KSOProductBuildVer">
    <vt:lpwstr>1033-12.2.0.17119</vt:lpwstr>
  </property>
</Properties>
</file>