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99" d="100"/>
          <a:sy n="99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І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Е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86401"/>
            <a:chOff x="3849523" y="-109202"/>
            <a:chExt cx="1620453" cy="168640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 descr="Изображение выглядит как пирог, Торт на день рождения, десер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04" y="771817"/>
              <a:ext cx="805382" cy="805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9" y="3464859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2024-11-05T14:29:23Z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