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ЯШ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979837" y="726735"/>
            <a:ext cx="1181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ОШ</a:t>
            </a:r>
          </a:p>
        </p:txBody>
      </p:sp>
      <p:sp>
        <p:nvSpPr>
          <p:cNvPr id="39" name="Прямокутник 38"/>
          <p:cNvSpPr/>
          <p:nvPr/>
        </p:nvSpPr>
        <p:spPr>
          <a:xfrm>
            <a:off x="5444830" y="2168983"/>
            <a:ext cx="1098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УШ</a:t>
            </a:r>
          </a:p>
        </p:txBody>
      </p:sp>
      <p:sp>
        <p:nvSpPr>
          <p:cNvPr id="40" name="Прямокутник 39"/>
          <p:cNvSpPr/>
          <p:nvPr/>
        </p:nvSpPr>
        <p:spPr>
          <a:xfrm>
            <a:off x="5400117" y="443408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ЄШ</a:t>
            </a:r>
          </a:p>
        </p:txBody>
      </p:sp>
      <p:sp>
        <p:nvSpPr>
          <p:cNvPr id="41" name="Прямокутник 40"/>
          <p:cNvSpPr/>
          <p:nvPr/>
        </p:nvSpPr>
        <p:spPr>
          <a:xfrm>
            <a:off x="7845369" y="2154283"/>
            <a:ext cx="1181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И</a:t>
            </a:r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Ш</a:t>
            </a:r>
          </a:p>
        </p:txBody>
      </p:sp>
      <p:sp>
        <p:nvSpPr>
          <p:cNvPr id="42" name="Прямокутник 41"/>
          <p:cNvSpPr/>
          <p:nvPr/>
        </p:nvSpPr>
        <p:spPr>
          <a:xfrm>
            <a:off x="7795109" y="468945"/>
            <a:ext cx="11624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ЕШ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047" y="-42336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473779" y="1073336"/>
            <a:ext cx="1152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АШ</a:t>
            </a: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uk-UA" sz="4000" dirty="0">
                <a:solidFill>
                  <a:srgbClr val="002060"/>
                </a:solidFill>
                <a:latin typeface="Arial Black" panose="020B0A04020102020204" pitchFamily="34" charset="0"/>
              </a:rPr>
              <a:t>ЮШ</a:t>
            </a:r>
          </a:p>
        </p:txBody>
      </p: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4395" y="3326765"/>
            <a:ext cx="29337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FB4778-5CFA-4226-AEFC-1897EBAAB2D5}"/>
</file>

<file path=customXml/itemProps2.xml><?xml version="1.0" encoding="utf-8"?>
<ds:datastoreItem xmlns:ds="http://schemas.openxmlformats.org/officeDocument/2006/customXml" ds:itemID="{B8C71888-ABFC-462A-9670-4AF77993417A}"/>
</file>

<file path=customXml/itemProps3.xml><?xml version="1.0" encoding="utf-8"?>
<ds:datastoreItem xmlns:ds="http://schemas.openxmlformats.org/officeDocument/2006/customXml" ds:itemID="{17BD495A-989B-41C8-81A0-8C2DDDC08AA3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2024-05-03T09:15:00Z</dcterms:created>
  <dcterms:modified xsi:type="dcterms:W3CDTF">2024-12-17T13:15:17Z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