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28B331-D4F1-4381-B90F-19DD26D15FCA}"/>
</file>

<file path=customXml/itemProps2.xml><?xml version="1.0" encoding="utf-8"?>
<ds:datastoreItem xmlns:ds="http://schemas.openxmlformats.org/officeDocument/2006/customXml" ds:itemID="{11BF45F6-6C77-4DD9-92D2-62EE714FEE77}"/>
</file>

<file path=customXml/itemProps3.xml><?xml version="1.0" encoding="utf-8"?>
<ds:datastoreItem xmlns:ds="http://schemas.openxmlformats.org/officeDocument/2006/customXml" ds:itemID="{A6F5DE17-4B67-4F9A-B8A5-B980153252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