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ЯКЩО…			 ТОДІ…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51" y="1759736"/>
            <a:ext cx="3994877" cy="3626612"/>
          </a:xfrm>
          <a:prstGeom prst="rect">
            <a:avLst/>
          </a:prstGeom>
        </p:spPr>
      </p:pic>
      <p:pic>
        <p:nvPicPr>
          <p:cNvPr id="154" name="Picture 15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36000" y="2498725"/>
            <a:ext cx="247650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2024-05-11T20:15:00Z</dcterms:created>
  <dcterms:modified xsi:type="dcterms:W3CDTF">2024-10-22T13:54:28Z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