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75" d="100"/>
          <a:sy n="75" d="100"/>
        </p:scale>
        <p:origin x="1308" y="6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0FBA25-60BA-4F24-9369-D9F3CFF22B17}" type="datetimeFigureOut">
              <a:rPr lang="ru-UA" smtClean="0"/>
              <a:t>24.01.2025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32875B-10D7-4A5C-AD0F-EA61B84D511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047505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32875B-10D7-4A5C-AD0F-EA61B84D5115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36650153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C4949A-8D06-D5F8-B0CB-61827EC55F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666053A-79DC-9246-E492-474596439B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AD7C57A-99DB-A7BD-9E27-0DD5F7F44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0FA6-CE27-4630-8261-75EF5B2F2656}" type="datetimeFigureOut">
              <a:rPr lang="ru-UA" smtClean="0"/>
              <a:t>24.01.2025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4654036-03EF-34B1-99AD-C77DC8086B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36BABFE-BCCF-B639-F3A9-039729C5D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AE068-6EAD-4546-B171-BFC1D3BB88CA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428947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30625F-F177-819A-DA39-EE916F5B0C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9033901-39FE-BA31-BB68-FB3C65327B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7A2332D-8489-B83C-46E8-DF30FC47FA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0FA6-CE27-4630-8261-75EF5B2F2656}" type="datetimeFigureOut">
              <a:rPr lang="ru-UA" smtClean="0"/>
              <a:t>24.01.2025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E82D90C-8D17-A328-D8CB-D2AB06B19E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8C2616C-7A35-FF98-CCFD-61EFAEC4D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AE068-6EAD-4546-B171-BFC1D3BB88CA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226119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134CB42-DE54-78EF-52C1-AFB698FBD89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0A6A44F-B9E2-B3C3-2167-C079F10336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2271C71-3CBB-FF0A-86AF-5F52CFF96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0FA6-CE27-4630-8261-75EF5B2F2656}" type="datetimeFigureOut">
              <a:rPr lang="ru-UA" smtClean="0"/>
              <a:t>24.01.2025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5355018-D21A-7A4A-E767-32E058FE6A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55DDF95-F174-374C-0709-97A833A60A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AE068-6EAD-4546-B171-BFC1D3BB88CA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02981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930829-5291-E5CF-0BB6-D9B1A4802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00F2249-8982-7752-4EEA-3750F61E1A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5EAFA7C-FBA0-E077-FED8-1A0E4CED81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0FA6-CE27-4630-8261-75EF5B2F2656}" type="datetimeFigureOut">
              <a:rPr lang="ru-UA" smtClean="0"/>
              <a:t>24.01.2025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CBDEF5C-B931-35A8-428F-14DE9A0160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AE47FF6-DCD0-B4FD-CB50-B3552A851C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AE068-6EAD-4546-B171-BFC1D3BB88CA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55097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004754-05BB-F535-2D26-E7309B956D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52BF32A-C6B3-6FC0-AF6A-EA3ABAB691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9F86E30-497E-2CF7-32A7-CA8056D2B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0FA6-CE27-4630-8261-75EF5B2F2656}" type="datetimeFigureOut">
              <a:rPr lang="ru-UA" smtClean="0"/>
              <a:t>24.01.2025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6879309-30EB-8D33-3448-40216551D9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386806B-B484-7B99-3BCA-F2AB49EFB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AE068-6EAD-4546-B171-BFC1D3BB88CA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42745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E74C14-C08A-2EA8-7B0B-01246AC2F2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24DDED7-5CA8-0F5B-568B-30268A0025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E1241AE-75B5-41B6-F19F-33C23E8052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0B23C12-44DF-3DEE-5832-F17FBECC0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0FA6-CE27-4630-8261-75EF5B2F2656}" type="datetimeFigureOut">
              <a:rPr lang="ru-UA" smtClean="0"/>
              <a:t>24.01.2025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00D70CC-6F71-BBD5-716A-E0D84BC0BC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5E4C332-8BEF-8A19-D7C7-DDFC2D3974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AE068-6EAD-4546-B171-BFC1D3BB88CA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13760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856913-E4D4-231E-1606-9D236FE8A1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D299658-D2D6-8883-0D8C-612E4B1266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5D7F9DB-A988-7F4A-1DBA-2B7EBB3C1E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70694CD-6F70-9C83-2FE3-7F50A3D1569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D350E01-8A9B-33D3-93D5-1AA39E5C0E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C5F090E-B4C0-C34F-B195-AEB053C82B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0FA6-CE27-4630-8261-75EF5B2F2656}" type="datetimeFigureOut">
              <a:rPr lang="ru-UA" smtClean="0"/>
              <a:t>24.01.2025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EDDD91A-F132-6C12-EC63-D6819754D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486A6F0-773E-8800-478D-89CA06A60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AE068-6EAD-4546-B171-BFC1D3BB88CA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84536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F4EF51-F974-6B62-4ED8-D68D27834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31E3D85-3432-E998-22B6-241BCBD3E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0FA6-CE27-4630-8261-75EF5B2F2656}" type="datetimeFigureOut">
              <a:rPr lang="ru-UA" smtClean="0"/>
              <a:t>24.01.2025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AFE63E4-E082-557C-5357-3EC4084B12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B983772-5828-0642-CC2C-2C92649A30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AE068-6EAD-4546-B171-BFC1D3BB88CA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13218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883E743-786D-6E30-B523-A5D2CE36A1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0FA6-CE27-4630-8261-75EF5B2F2656}" type="datetimeFigureOut">
              <a:rPr lang="ru-UA" smtClean="0"/>
              <a:t>24.01.2025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2D959BF-10A6-8E7A-BED4-49E513E8B2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A0DCB71-589B-46C2-3A7D-70D960138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AE068-6EAD-4546-B171-BFC1D3BB88CA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2997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A5C063-D390-F96E-726F-483A9B1B6D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3BA1985-E123-1CC5-89A3-0ECFD0AC42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85740C4-CAD8-EE9E-C786-7E4C3FD023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467F785-93C4-A97F-10DB-68EDF29FFD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0FA6-CE27-4630-8261-75EF5B2F2656}" type="datetimeFigureOut">
              <a:rPr lang="ru-UA" smtClean="0"/>
              <a:t>24.01.2025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40CB009-4A1E-47F4-2D3E-22BE7B361E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A0F9F12-69F0-0066-E810-2B02B75DC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AE068-6EAD-4546-B171-BFC1D3BB88CA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83863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A9D280-D829-AC60-A74C-EC9B9B660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1ED1E35-41A3-EEA2-884B-F235158769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F14F865-B445-8D22-06B3-52910206CF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E3DB07E-A98A-2627-7DBF-2EA8111E64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0FA6-CE27-4630-8261-75EF5B2F2656}" type="datetimeFigureOut">
              <a:rPr lang="ru-UA" smtClean="0"/>
              <a:t>24.01.2025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D3DBEC2-492A-5D7B-C196-5EE2095B3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A5C40F4-B74C-9508-8123-BC99CF895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AE068-6EAD-4546-B171-BFC1D3BB88CA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6866188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5BA234-057E-53FE-2E61-8C31590494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7656D90-1290-A27B-ADD9-2275438A4A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AD67494-EAB6-A025-5CAE-1DF2667B8B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9900FA6-CE27-4630-8261-75EF5B2F2656}" type="datetimeFigureOut">
              <a:rPr lang="ru-UA" smtClean="0"/>
              <a:t>24.01.2025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C4AAFBA-531D-B25A-C95B-9632AAF9E4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EEFE026-E458-5DB8-0785-84D2C0AA2E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EEAE068-6EAD-4546-B171-BFC1D3BB88CA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50912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openxmlformats.org/officeDocument/2006/relationships/image" Target="../media/image22.png"/><Relationship Id="rId25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размытие, Красочность, Сирень&#10;&#10;Автоматически созданное описание">
            <a:extLst>
              <a:ext uri="{FF2B5EF4-FFF2-40B4-BE49-F238E27FC236}">
                <a16:creationId xmlns:a16="http://schemas.microsoft.com/office/drawing/2014/main" id="{9A7F5AB6-F04E-7BA4-E21F-90ED2ECB426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160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78A73BBC-72FB-70BD-52F9-ADC8F31C5F54}"/>
              </a:ext>
            </a:extLst>
          </p:cNvPr>
          <p:cNvSpPr/>
          <p:nvPr/>
        </p:nvSpPr>
        <p:spPr>
          <a:xfrm>
            <a:off x="501727" y="733160"/>
            <a:ext cx="2109497" cy="154824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A9FB4A8B-5792-C9BA-DBD7-DC00681DF395}"/>
              </a:ext>
            </a:extLst>
          </p:cNvPr>
          <p:cNvSpPr/>
          <p:nvPr/>
        </p:nvSpPr>
        <p:spPr>
          <a:xfrm>
            <a:off x="2784585" y="733160"/>
            <a:ext cx="2109497" cy="154824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B47CCF4F-18AF-19E6-E6F4-CC512A32BDDE}"/>
              </a:ext>
            </a:extLst>
          </p:cNvPr>
          <p:cNvSpPr/>
          <p:nvPr/>
        </p:nvSpPr>
        <p:spPr>
          <a:xfrm>
            <a:off x="5067444" y="733160"/>
            <a:ext cx="2109497" cy="154824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F864B0A0-56D3-D2D1-B16E-F17DEC70C572}"/>
              </a:ext>
            </a:extLst>
          </p:cNvPr>
          <p:cNvSpPr/>
          <p:nvPr/>
        </p:nvSpPr>
        <p:spPr>
          <a:xfrm>
            <a:off x="7350301" y="733160"/>
            <a:ext cx="2109497" cy="154824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7DC644F8-895D-A036-389D-DCED161AA94A}"/>
              </a:ext>
            </a:extLst>
          </p:cNvPr>
          <p:cNvSpPr/>
          <p:nvPr/>
        </p:nvSpPr>
        <p:spPr>
          <a:xfrm>
            <a:off x="9633160" y="733160"/>
            <a:ext cx="2109497" cy="154824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E2C5F470-7D6A-41C5-5B95-4CAA130FEF4B}"/>
              </a:ext>
            </a:extLst>
          </p:cNvPr>
          <p:cNvSpPr/>
          <p:nvPr/>
        </p:nvSpPr>
        <p:spPr>
          <a:xfrm>
            <a:off x="501727" y="2639505"/>
            <a:ext cx="2109497" cy="154824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2F3DE2DA-A793-5882-1D9F-55F5FA22E6AC}"/>
              </a:ext>
            </a:extLst>
          </p:cNvPr>
          <p:cNvSpPr/>
          <p:nvPr/>
        </p:nvSpPr>
        <p:spPr>
          <a:xfrm>
            <a:off x="2784585" y="2639505"/>
            <a:ext cx="2109497" cy="154824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2F8A7F4F-76DD-2E92-75EE-F0358B4CBE04}"/>
              </a:ext>
            </a:extLst>
          </p:cNvPr>
          <p:cNvSpPr/>
          <p:nvPr/>
        </p:nvSpPr>
        <p:spPr>
          <a:xfrm>
            <a:off x="5067443" y="2639505"/>
            <a:ext cx="2109497" cy="154824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F407AA18-34F3-1D42-CA66-DAB70D116F09}"/>
              </a:ext>
            </a:extLst>
          </p:cNvPr>
          <p:cNvSpPr/>
          <p:nvPr/>
        </p:nvSpPr>
        <p:spPr>
          <a:xfrm>
            <a:off x="7350301" y="2639505"/>
            <a:ext cx="2109497" cy="154824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id="{664B8277-3360-D5B0-0C21-D7ECC944EE59}"/>
              </a:ext>
            </a:extLst>
          </p:cNvPr>
          <p:cNvSpPr/>
          <p:nvPr/>
        </p:nvSpPr>
        <p:spPr>
          <a:xfrm>
            <a:off x="9633159" y="2639505"/>
            <a:ext cx="2109497" cy="154824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21" name="Рисунок 20" descr="Изображение выглядит как зарисовка, мультфильм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BD005A70-6A7F-47CF-6ADB-DA844DCAD17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552" y="930124"/>
            <a:ext cx="1179249" cy="1179249"/>
          </a:xfrm>
          <a:prstGeom prst="rect">
            <a:avLst/>
          </a:prstGeom>
        </p:spPr>
      </p:pic>
      <p:pic>
        <p:nvPicPr>
          <p:cNvPr id="23" name="Рисунок 22" descr="Изображение выглядит как круг, металл, бронза, монета&#10;&#10;Автоматически созданное описание">
            <a:extLst>
              <a:ext uri="{FF2B5EF4-FFF2-40B4-BE49-F238E27FC236}">
                <a16:creationId xmlns:a16="http://schemas.microsoft.com/office/drawing/2014/main" id="{4A4DD87A-4BBD-FF26-035D-8CBD6C1D725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7322" y="1068358"/>
            <a:ext cx="899891" cy="890215"/>
          </a:xfrm>
          <a:prstGeom prst="rect">
            <a:avLst/>
          </a:prstGeom>
        </p:spPr>
      </p:pic>
      <p:pic>
        <p:nvPicPr>
          <p:cNvPr id="25" name="Рисунок 24" descr="Изображение выглядит как рисунок, картин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02E6E23A-F92D-284B-24CA-3E01BD27A2A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523" y="2667578"/>
            <a:ext cx="1374109" cy="1374109"/>
          </a:xfrm>
          <a:prstGeom prst="rect">
            <a:avLst/>
          </a:prstGeom>
        </p:spPr>
      </p:pic>
      <p:pic>
        <p:nvPicPr>
          <p:cNvPr id="27" name="Рисунок 26" descr="Изображение выглядит как астрономия, сатурн, иллюстрация&#10;&#10;Автоматически созданное описание со средним доверительным уровнем">
            <a:extLst>
              <a:ext uri="{FF2B5EF4-FFF2-40B4-BE49-F238E27FC236}">
                <a16:creationId xmlns:a16="http://schemas.microsoft.com/office/drawing/2014/main" id="{E8972740-A168-A1FF-672E-E539FC79A84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1716" y="2728938"/>
            <a:ext cx="1341008" cy="1341008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ключ, металлоизделия&#10;&#10;Автоматически созданное описание">
            <a:extLst>
              <a:ext uri="{FF2B5EF4-FFF2-40B4-BE49-F238E27FC236}">
                <a16:creationId xmlns:a16="http://schemas.microsoft.com/office/drawing/2014/main" id="{6441E309-EBA3-0A54-74FF-55C1A39D64D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3954" y="2704357"/>
            <a:ext cx="1414235" cy="1414235"/>
          </a:xfrm>
          <a:prstGeom prst="rect">
            <a:avLst/>
          </a:prstGeom>
        </p:spPr>
      </p:pic>
      <p:pic>
        <p:nvPicPr>
          <p:cNvPr id="31" name="Рисунок 30" descr="Изображение выглядит как зонтик, аксессуар&#10;&#10;Автоматически созданное описание">
            <a:extLst>
              <a:ext uri="{FF2B5EF4-FFF2-40B4-BE49-F238E27FC236}">
                <a16:creationId xmlns:a16="http://schemas.microsoft.com/office/drawing/2014/main" id="{2A0FE45B-E2B0-E90A-C2E3-A55E8F651F8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1501" y="2845350"/>
            <a:ext cx="1139370" cy="1139370"/>
          </a:xfrm>
          <a:prstGeom prst="rect">
            <a:avLst/>
          </a:prstGeom>
        </p:spPr>
      </p:pic>
      <p:pic>
        <p:nvPicPr>
          <p:cNvPr id="33" name="Рисунок 32" descr="Изображение выглядит как багет, Прямоугольник, прямоугольный,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75647613-B06B-DF76-20F7-14220F496CE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6845" y="2919023"/>
            <a:ext cx="1019954" cy="1019954"/>
          </a:xfrm>
          <a:prstGeom prst="rect">
            <a:avLst/>
          </a:prstGeom>
        </p:spPr>
      </p:pic>
      <p:pic>
        <p:nvPicPr>
          <p:cNvPr id="35" name="Рисунок 34" descr="Изображение выглядит как курообразные, зарисовка, клюв, домашняя птица&#10;&#10;Автоматически созданное описание">
            <a:extLst>
              <a:ext uri="{FF2B5EF4-FFF2-40B4-BE49-F238E27FC236}">
                <a16:creationId xmlns:a16="http://schemas.microsoft.com/office/drawing/2014/main" id="{BC65A7B2-0DFE-81D9-9E4D-ACA4D4466D0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552" y="2967022"/>
            <a:ext cx="922710" cy="954956"/>
          </a:xfrm>
          <a:prstGeom prst="rect">
            <a:avLst/>
          </a:prstGeom>
        </p:spPr>
      </p:pic>
      <p:pic>
        <p:nvPicPr>
          <p:cNvPr id="37" name="Рисунок 36" descr="Изображение выглядит как еда, конфета, леденец на палочке, кондитерские изделия&#10;&#10;Автоматически созданное описание">
            <a:extLst>
              <a:ext uri="{FF2B5EF4-FFF2-40B4-BE49-F238E27FC236}">
                <a16:creationId xmlns:a16="http://schemas.microsoft.com/office/drawing/2014/main" id="{0FE9A40E-AEB9-ADDA-6821-2565D9C4E4D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0847" y="781259"/>
            <a:ext cx="1400838" cy="1400838"/>
          </a:xfrm>
          <a:prstGeom prst="rect">
            <a:avLst/>
          </a:prstGeom>
        </p:spPr>
      </p:pic>
      <p:pic>
        <p:nvPicPr>
          <p:cNvPr id="39" name="Рисунок 38" descr="Изображение выглядит как строительство, мультфильм, замок, Мир Уолта Диснея&#10;&#10;Автоматически созданное описание">
            <a:extLst>
              <a:ext uri="{FF2B5EF4-FFF2-40B4-BE49-F238E27FC236}">
                <a16:creationId xmlns:a16="http://schemas.microsoft.com/office/drawing/2014/main" id="{0EA58679-4954-5C63-6149-3047342B1F4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6582" y="781259"/>
            <a:ext cx="1276267" cy="1276267"/>
          </a:xfrm>
          <a:prstGeom prst="rect">
            <a:avLst/>
          </a:prstGeom>
        </p:spPr>
      </p:pic>
      <p:pic>
        <p:nvPicPr>
          <p:cNvPr id="41" name="Рисунок 40" descr="Изображение выглядит как Графика, Шрифт, типография, графический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A51C68F2-CD47-62C5-A425-473E5F4033A6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0125" y="943828"/>
            <a:ext cx="1126903" cy="1126903"/>
          </a:xfrm>
          <a:prstGeom prst="rect">
            <a:avLst/>
          </a:prstGeom>
        </p:spPr>
      </p:pic>
      <p:pic>
        <p:nvPicPr>
          <p:cNvPr id="43" name="Рисунок 42" descr="Изображение выглядит как миска, посуд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DA820629-57A5-C6E9-A88E-D968F42C83D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6348" y="929969"/>
            <a:ext cx="1237614" cy="1237614"/>
          </a:xfrm>
          <a:prstGeom prst="rect">
            <a:avLst/>
          </a:prstGeom>
        </p:spPr>
      </p:pic>
      <p:pic>
        <p:nvPicPr>
          <p:cNvPr id="45" name="Рисунок 44" descr="Изображение выглядит как зеркало&#10;&#10;Автоматически созданное описание">
            <a:extLst>
              <a:ext uri="{FF2B5EF4-FFF2-40B4-BE49-F238E27FC236}">
                <a16:creationId xmlns:a16="http://schemas.microsoft.com/office/drawing/2014/main" id="{1AD7328A-141B-CB41-DD91-814FEC6BF0E8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9882" y="2571816"/>
            <a:ext cx="1635826" cy="1635826"/>
          </a:xfrm>
          <a:prstGeom prst="rect">
            <a:avLst/>
          </a:prstGeom>
        </p:spPr>
      </p:pic>
      <p:pic>
        <p:nvPicPr>
          <p:cNvPr id="47" name="Рисунок 46" descr="Изображение выглядит как лампа, свет&#10;&#10;Автоматически созданное описание">
            <a:extLst>
              <a:ext uri="{FF2B5EF4-FFF2-40B4-BE49-F238E27FC236}">
                <a16:creationId xmlns:a16="http://schemas.microsoft.com/office/drawing/2014/main" id="{41A6C439-1ECE-EE0F-E978-0ED3DA94FE33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7554" y="2728938"/>
            <a:ext cx="1363211" cy="1363211"/>
          </a:xfrm>
          <a:prstGeom prst="rect">
            <a:avLst/>
          </a:prstGeom>
        </p:spPr>
      </p:pic>
      <p:pic>
        <p:nvPicPr>
          <p:cNvPr id="49" name="Рисунок 48" descr="Изображение выглядит как растение, цветок, анемон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75D59A19-FBCB-9F1B-F40A-BB3FCC609851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1513" y="906232"/>
            <a:ext cx="1145349" cy="1145349"/>
          </a:xfrm>
          <a:prstGeom prst="rect">
            <a:avLst/>
          </a:prstGeom>
        </p:spPr>
      </p:pic>
      <p:pic>
        <p:nvPicPr>
          <p:cNvPr id="51" name="Рисунок 50" descr="Изображение выглядит как аксессуар, мешок, сумка, Модный аксессуар&#10;&#10;Автоматически созданное описание">
            <a:extLst>
              <a:ext uri="{FF2B5EF4-FFF2-40B4-BE49-F238E27FC236}">
                <a16:creationId xmlns:a16="http://schemas.microsoft.com/office/drawing/2014/main" id="{A569301B-9BF0-FBB3-2758-93B17AA81A68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9880" y="2651162"/>
            <a:ext cx="1363211" cy="1363211"/>
          </a:xfrm>
          <a:prstGeom prst="rect">
            <a:avLst/>
          </a:prstGeom>
        </p:spPr>
      </p:pic>
      <p:pic>
        <p:nvPicPr>
          <p:cNvPr id="53" name="Рисунок 52" descr="Изображение выглядит как транспорт, транспортное средство, колесо, Наземный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B7FDC96A-652B-4C99-F3B4-FE2F0CA3B179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1516" y="894627"/>
            <a:ext cx="1225303" cy="1225303"/>
          </a:xfrm>
          <a:prstGeom prst="rect">
            <a:avLst/>
          </a:prstGeom>
        </p:spPr>
      </p:pic>
      <p:pic>
        <p:nvPicPr>
          <p:cNvPr id="55" name="Рисунок 54" descr="Изображение выглядит как искусство&#10;&#10;Автоматически созданное описание с низким доверительным уровнем">
            <a:extLst>
              <a:ext uri="{FF2B5EF4-FFF2-40B4-BE49-F238E27FC236}">
                <a16:creationId xmlns:a16="http://schemas.microsoft.com/office/drawing/2014/main" id="{C546B615-B00D-1B6A-9E5D-3892A86CCDD0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0109" y="894627"/>
            <a:ext cx="1276267" cy="1276267"/>
          </a:xfrm>
          <a:prstGeom prst="rect">
            <a:avLst/>
          </a:prstGeom>
        </p:spPr>
      </p:pic>
      <p:sp>
        <p:nvSpPr>
          <p:cNvPr id="56" name="Стрелка: вверх 55">
            <a:extLst>
              <a:ext uri="{FF2B5EF4-FFF2-40B4-BE49-F238E27FC236}">
                <a16:creationId xmlns:a16="http://schemas.microsoft.com/office/drawing/2014/main" id="{F627A146-C05F-E252-9C08-ECA66F5E5AC3}"/>
              </a:ext>
            </a:extLst>
          </p:cNvPr>
          <p:cNvSpPr/>
          <p:nvPr/>
        </p:nvSpPr>
        <p:spPr>
          <a:xfrm rot="18622014">
            <a:off x="10954697" y="1117277"/>
            <a:ext cx="613656" cy="770168"/>
          </a:xfrm>
          <a:prstGeom prst="upArrow">
            <a:avLst>
              <a:gd name="adj1" fmla="val 50000"/>
              <a:gd name="adj2" fmla="val 75782"/>
            </a:avLst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7" name="Знак умножения 56">
            <a:extLst>
              <a:ext uri="{FF2B5EF4-FFF2-40B4-BE49-F238E27FC236}">
                <a16:creationId xmlns:a16="http://schemas.microsoft.com/office/drawing/2014/main" id="{B11022DA-971C-0AAF-BC45-48B3491B4ADA}"/>
              </a:ext>
            </a:extLst>
          </p:cNvPr>
          <p:cNvSpPr/>
          <p:nvPr/>
        </p:nvSpPr>
        <p:spPr>
          <a:xfrm>
            <a:off x="9633159" y="2924824"/>
            <a:ext cx="997154" cy="997154"/>
          </a:xfrm>
          <a:prstGeom prst="mathMultiply">
            <a:avLst>
              <a:gd name="adj1" fmla="val 12057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58" name="Рисунок 57">
            <a:extLst>
              <a:ext uri="{FF2B5EF4-FFF2-40B4-BE49-F238E27FC236}">
                <a16:creationId xmlns:a16="http://schemas.microsoft.com/office/drawing/2014/main" id="{374FF003-1781-BD4B-4245-A1DB82E7FB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908100" y="5591928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DC0337F4-E0DC-E43B-1BB0-1360A1449F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266222" y="569446"/>
            <a:ext cx="4090101" cy="4140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9" name="Picture 208" descr="image.png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125822" y="4314037"/>
            <a:ext cx="1419225" cy="249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59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63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4" fill="hold">
                      <p:stCondLst>
                        <p:cond delay="0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79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0" fill="hold">
                      <p:stCondLst>
                        <p:cond delay="0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87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8" fill="hold">
                      <p:stCondLst>
                        <p:cond delay="0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195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6" fill="hold">
                      <p:stCondLst>
                        <p:cond delay="0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3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</p:childTnLst>
        </p:cTn>
      </p:par>
    </p:tnLst>
    <p:bldLst>
      <p:bldP spid="56" grpId="0" animBg="1"/>
      <p:bldP spid="57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279B669-F227-4411-8553-053D51497DC7}"/>
</file>

<file path=customXml/itemProps2.xml><?xml version="1.0" encoding="utf-8"?>
<ds:datastoreItem xmlns:ds="http://schemas.openxmlformats.org/officeDocument/2006/customXml" ds:itemID="{3B385D89-51CF-4F5C-B765-D0F9B06D4BC2}"/>
</file>

<file path=customXml/itemProps3.xml><?xml version="1.0" encoding="utf-8"?>
<ds:datastoreItem xmlns:ds="http://schemas.openxmlformats.org/officeDocument/2006/customXml" ds:itemID="{DCCC7DB3-4E65-4BE6-B2BC-BF5B68117D4C}"/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2</cp:revision>
  <dcterms:created xsi:type="dcterms:W3CDTF">2025-01-24T12:35:38Z</dcterms:created>
  <dcterms:modified xsi:type="dcterms:W3CDTF">2025-01-24T12:55:05Z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