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4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50" y="2464612"/>
            <a:ext cx="1923473" cy="19234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87" y="2389330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84" y="2531292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8095" y="2479675"/>
            <a:ext cx="240982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-0.00579 C -0.00625 2.96296E-6 -0.01133 0.00787 -0.01706 0.00787 C -0.02357 0.00787 -0.03737 0.0206 -0.03737 0.00787 C -0.0625 0.0412 -0.06901 0.05486 -0.08933 0.08194 C -0.09388 0.08194 -0.09805 0.09236 -0.10209 0.10277 C -0.10521 0.10277 -0.11367 0.13356 -0.11719 0.13356 C -0.11849 0.14375 -0.12097 0.15254 -0.12266 0.15254 C -0.12474 0.16319 -0.12591 0.16319 -0.12748 0.17569 C -0.12917 0.17569 -0.12995 0.17569 -0.13086 0.18356 C -0.1349 0.19375 -0.13907 0.20393 -0.14258 0.2169 C -0.14466 0.2169 -0.14584 0.22453 -0.14779 0.22453 C -0.14987 0.22453 -0.15157 0.23703 -0.15313 0.23703 C -0.15495 0.23703 -0.15586 0.24375 -0.15755 0.24375 C -0.15873 0.24375 -0.15977 0.24375 -0.16016 0.2537 C -0.16654 0.26412 -0.16237 0.2537 -0.1655 0.26412 C -0.16654 0.26412 -0.16706 0.26412 -0.16784 0.27824 C -0.16836 0.27824 -0.16836 0.27731 -0.16862 0.27824 C -0.16979 0.27824 -0.16979 0.27731 -0.16979 0.27824 C -0.17201 0.2912 -0.17058 0.27824 -0.17201 0.2912 C -0.17201 0.2949 -0.17201 0.2912 -0.17201 0.27824 L -0.1724 0.2912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4 L 2.91667E-6 -0.00578 C 0.00312 0.00024 0.00586 0.00903 0.00898 0.00903 C 0.01263 0.00903 0.02018 0.02292 0.02018 0.00903 C 0.03398 0.04607 0.03763 0.06158 0.04896 0.0919 C 0.05156 0.0919 0.0539 0.10394 0.05612 0.11528 C 0.05781 0.11528 0.0625 0.15 0.06432 0.15 C 0.06523 0.16158 0.0664 0.17107 0.06758 0.17107 C 0.06849 0.18287 0.06927 0.18287 0.07018 0.19769 C 0.07109 0.19769 0.07148 0.19769 0.072 0.20533 C 0.07422 0.2169 0.07656 0.22871 0.07864 0.24306 C 0.07955 0.24306 0.08034 0.25139 0.08138 0.25139 C 0.08268 0.25139 0.08333 0.26621 0.08437 0.26621 C 0.08528 0.26621 0.08593 0.27362 0.08685 0.27362 C 0.08737 0.27362 0.08802 0.27362 0.08828 0.2845 C 0.09166 0.29607 0.08945 0.2845 0.09127 0.29607 C 0.09166 0.29607 0.09205 0.29607 0.09245 0.31181 C 0.09284 0.31181 0.09284 0.31088 0.09297 0.31181 C 0.09336 0.31181 0.09336 0.31088 0.09336 0.31181 C 0.09466 0.32593 0.09414 0.31181 0.09466 0.32593 C 0.09466 0.33079 0.09466 0.32593 0.09466 0.31181 L 0.09544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0509 C 0.00638 7.40741E-7 0.01224 -0.00695 0.01836 -0.00695 C 0.02591 -0.00695 0.04127 -0.0162 0.04127 -0.00695 C 0.06966 -0.03218 0.07695 -0.04259 0.09987 -0.06389 C 0.10507 -0.06389 0.10989 -0.07199 0.11419 -0.07986 C 0.11771 -0.07986 0.12721 -0.1044 0.13112 -0.1044 C 0.13281 -0.11204 0.13567 -0.11898 0.1375 -0.11898 C 0.13958 -0.12662 0.14114 -0.12662 0.1431 -0.13704 C 0.14479 -0.13704 0.14557 -0.13704 0.14687 -0.14236 C 0.15117 -0.15023 0.15599 -0.15833 0.15976 -0.16806 C 0.16224 -0.16806 0.1638 -0.17338 0.16562 -0.17338 C 0.16836 -0.17338 0.16992 -0.18426 0.172 -0.18426 C 0.17396 -0.18426 0.17513 -0.18912 0.17708 -0.18912 C 0.17812 -0.18912 0.17916 -0.18912 0.17955 -0.19699 C 0.18698 -0.20463 0.18229 -0.19699 0.1858 -0.20463 C 0.18698 -0.20463 0.18737 -0.20463 0.18841 -0.21574 C 0.18893 -0.21574 0.18893 -0.21482 0.18945 -0.21574 C 0.19062 -0.21574 0.19062 -0.21482 0.19062 -0.21574 C 0.1931 -0.22546 0.19153 -0.21574 0.1931 -0.22546 C 0.1931 -0.2287 0.1931 -0.22546 0.1931 -0.21574 L 0.19427 -0.22546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2024-11-09T10:31:00Z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