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90765" y="-501727"/>
            <a:ext cx="5075963" cy="485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Изображение выглядит как мультфильм, амфибия, Настоящая лягуш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EBB6EA3-B807-24C9-5EB7-61F8F57A7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34" y="1675267"/>
            <a:ext cx="5246537" cy="535478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F436E49D-6FD0-35A3-79CA-6A084311B4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6" y="662447"/>
            <a:ext cx="2526040" cy="252604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E91B9547-24AA-707F-A279-2160F1838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84" y="863019"/>
            <a:ext cx="2292565" cy="22925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536EA7F2-1044-7295-7011-C8132C1A21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74" y="609839"/>
            <a:ext cx="2910160" cy="291016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BE7FBBD9-E062-B6D6-FE0A-C509647EA5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42" y="897842"/>
            <a:ext cx="2407510" cy="206425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чехол&#10;&#10;Автоматически созданное описание">
            <a:extLst>
              <a:ext uri="{FF2B5EF4-FFF2-40B4-BE49-F238E27FC236}">
                <a16:creationId xmlns:a16="http://schemas.microsoft.com/office/drawing/2014/main" id="{557DA996-6B40-5F90-A996-DF280C3627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34" y="662447"/>
            <a:ext cx="2844264" cy="284426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DE5F58D8-425A-FEDF-D5B8-17B9794210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24" y="641059"/>
            <a:ext cx="2736484" cy="2736484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7A51292-0C1C-599B-9454-E9B677FE21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14" y="713847"/>
            <a:ext cx="2292565" cy="234551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98F3B271-5936-645C-BE0E-7EF5BDF48F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30" y="977175"/>
            <a:ext cx="2069649" cy="206425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BBFCCF0D-257C-2876-2B50-8419D1C14D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59" y="753102"/>
            <a:ext cx="2069650" cy="206965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A4BB3D5-8DEE-C3C8-EA7E-C5CA66749C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83" y="-456499"/>
            <a:ext cx="4548927" cy="4630158"/>
          </a:xfrm>
          <a:prstGeom prst="rect">
            <a:avLst/>
          </a:prstGeom>
        </p:spPr>
      </p:pic>
      <p:pic>
        <p:nvPicPr>
          <p:cNvPr id="127" name="Picture 1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649" y="3272504"/>
            <a:ext cx="11239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33152 0.29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33151 0.297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33152 0.297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33151 0.2972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33151 0.2972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3152 0.2972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151 0.29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465C9-300C-476C-9AE9-8F925ADB3F9D}"/>
</file>

<file path=customXml/itemProps2.xml><?xml version="1.0" encoding="utf-8"?>
<ds:datastoreItem xmlns:ds="http://schemas.openxmlformats.org/officeDocument/2006/customXml" ds:itemID="{933B3E9E-0912-4B17-B82A-806B862DD6A2}"/>
</file>

<file path=customXml/itemProps3.xml><?xml version="1.0" encoding="utf-8"?>
<ds:datastoreItem xmlns:ds="http://schemas.openxmlformats.org/officeDocument/2006/customXml" ds:itemID="{C2EE89A5-C028-4278-B473-1F36674CE8D0}"/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58</cp:revision>
  <dcterms:created xsi:type="dcterms:W3CDTF">2023-05-03T12:47:28Z</dcterms:created>
  <dcterms:modified xsi:type="dcterms:W3CDTF">2025-01-04T13:39:48Z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