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0800-DA85-41F3-B606-07CD4559CA8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48D8-1D6B-4FC8-90DF-46F2CD47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042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85D-854E-4254-B99E-0811B2CD0248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microsoft.com/office/2007/relationships/hdphoto" Target="../media/hdphoto3.wdp"/><Relationship Id="rId35" Type="http://schemas.openxmlformats.org/officeDocument/2006/relationships/image" Target="../media/image31.png"/><Relationship Id="rId36" Type="http://schemas.microsoft.com/office/2007/relationships/hdphoto" Target="../media/hdphoto4.wdp"/><Relationship Id="rId37" Type="http://schemas.openxmlformats.org/officeDocument/2006/relationships/image" Target="../media/image32.png"/><Relationship Id="rId3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D:\Работка\Логопед\Занятия по скайпу\Рабочие материалы\Звуки раннего онтогенеза\Картинки\Рамка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75" y="250920"/>
            <a:ext cx="1663245" cy="15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404693" y="1352977"/>
            <a:ext cx="1636133" cy="1640388"/>
            <a:chOff x="8339138" y="471488"/>
            <a:chExt cx="3533775" cy="3163887"/>
          </a:xfrm>
        </p:grpSpPr>
        <p:pic>
          <p:nvPicPr>
            <p:cNvPr id="1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138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417" y="917420"/>
              <a:ext cx="2115143" cy="21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49995" y="311710"/>
            <a:ext cx="1773237" cy="1768475"/>
            <a:chOff x="4449763" y="471488"/>
            <a:chExt cx="3533775" cy="3163887"/>
          </a:xfrm>
        </p:grpSpPr>
        <p:pic>
          <p:nvPicPr>
            <p:cNvPr id="1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272606"/>
              <a:ext cx="2337280" cy="13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6263576" y="1345484"/>
            <a:ext cx="1685128" cy="1546871"/>
            <a:chOff x="10122490" y="305715"/>
            <a:chExt cx="2383743" cy="2280381"/>
          </a:xfrm>
        </p:grpSpPr>
        <p:pic>
          <p:nvPicPr>
            <p:cNvPr id="1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23"/>
            <p:cNvGrpSpPr>
              <a:grpSpLocks/>
            </p:cNvGrpSpPr>
            <p:nvPr/>
          </p:nvGrpSpPr>
          <p:grpSpPr bwMode="auto">
            <a:xfrm>
              <a:off x="10416625" y="328062"/>
              <a:ext cx="1769689" cy="1970493"/>
              <a:chOff x="11957887" y="3632355"/>
              <a:chExt cx="2359437" cy="2738199"/>
            </a:xfrm>
          </p:grpSpPr>
          <p:pic>
            <p:nvPicPr>
              <p:cNvPr id="21" name="Picture 7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7887" y="5134476"/>
                <a:ext cx="1236076" cy="123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7817">
                <a:off x="12384753" y="3632355"/>
                <a:ext cx="1932571" cy="227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Группа 28"/>
          <p:cNvGrpSpPr>
            <a:grpSpLocks/>
          </p:cNvGrpSpPr>
          <p:nvPr/>
        </p:nvGrpSpPr>
        <p:grpSpPr bwMode="auto">
          <a:xfrm>
            <a:off x="8258717" y="309416"/>
            <a:ext cx="1680230" cy="1612056"/>
            <a:chOff x="10174800" y="355199"/>
            <a:chExt cx="2383744" cy="2280381"/>
          </a:xfrm>
        </p:grpSpPr>
        <p:pic>
          <p:nvPicPr>
            <p:cNvPr id="2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800" y="355199"/>
              <a:ext cx="2383744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775" y="937433"/>
              <a:ext cx="1343076" cy="133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34"/>
          <p:cNvGrpSpPr>
            <a:grpSpLocks/>
          </p:cNvGrpSpPr>
          <p:nvPr/>
        </p:nvGrpSpPr>
        <p:grpSpPr bwMode="auto">
          <a:xfrm>
            <a:off x="10158936" y="1293503"/>
            <a:ext cx="1741239" cy="1675081"/>
            <a:chOff x="10147131" y="301819"/>
            <a:chExt cx="2383743" cy="2280381"/>
          </a:xfrm>
        </p:grpSpPr>
        <p:pic>
          <p:nvPicPr>
            <p:cNvPr id="2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0910">
              <a:off x="10385462" y="554658"/>
              <a:ext cx="1883427" cy="18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СЫР ЧЕРНЫЙ  Рисунок 2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9" y="778874"/>
            <a:ext cx="1192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БЫК ЧЕРНЫЙ  Picture 76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7" y="1594356"/>
            <a:ext cx="1084447" cy="1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дым черный  черный Picture 73"/>
          <p:cNvPicPr>
            <a:picLocks noChangeAspect="1" noChangeArrowheads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1" y="2105859"/>
            <a:ext cx="655401" cy="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дыня черный Picture 73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53" y="702307"/>
            <a:ext cx="1016968" cy="10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лыжи черныйPicture 73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4">
            <a:off x="10221466" y="1489202"/>
            <a:ext cx="1615376" cy="13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jlfhjr Рисунок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51" y="5676900"/>
            <a:ext cx="1189302" cy="1204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4"/>
          <p:cNvGrpSpPr>
            <a:grpSpLocks/>
          </p:cNvGrpSpPr>
          <p:nvPr/>
        </p:nvGrpSpPr>
        <p:grpSpPr bwMode="auto">
          <a:xfrm>
            <a:off x="4311772" y="2275890"/>
            <a:ext cx="1772326" cy="1722316"/>
            <a:chOff x="10122490" y="305715"/>
            <a:chExt cx="2383743" cy="2280381"/>
          </a:xfrm>
        </p:grpSpPr>
        <p:pic>
          <p:nvPicPr>
            <p:cNvPr id="4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335" y="652291"/>
              <a:ext cx="1626613" cy="157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" name="Picture 22" descr="D:\Работка\Логопед\Занятия по скайпу\Рабочие материалы\Звуки раннего онтогенеза\Картинки\Рамка.png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18" y="2208882"/>
            <a:ext cx="1699960" cy="164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Группа 34"/>
          <p:cNvGrpSpPr>
            <a:grpSpLocks/>
          </p:cNvGrpSpPr>
          <p:nvPr/>
        </p:nvGrpSpPr>
        <p:grpSpPr bwMode="auto">
          <a:xfrm>
            <a:off x="222069" y="2274302"/>
            <a:ext cx="1754871" cy="1690495"/>
            <a:chOff x="10147131" y="301819"/>
            <a:chExt cx="2383743" cy="2280381"/>
          </a:xfrm>
        </p:grpSpPr>
        <p:pic>
          <p:nvPicPr>
            <p:cNvPr id="4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706" y="676205"/>
              <a:ext cx="1698278" cy="16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ЫБАPicture 7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" y="2516943"/>
            <a:ext cx="1303575" cy="13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мыши Picture 7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40" y="2435688"/>
            <a:ext cx="1352308" cy="13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5F74012-F23E-A5E7-EFEB-58DC564CA16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7" y="434975"/>
            <a:ext cx="1333568" cy="133356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EDC22E9D-8D40-ADFD-D7C3-CF81EE5C530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8" y="2399066"/>
            <a:ext cx="1313033" cy="14026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ыба, Морское млекопитающее, Плавн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709FBCD-BCCC-0E52-892E-EFC7FC13E8A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87" y="428500"/>
            <a:ext cx="1333568" cy="133356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D56BDD45-DDBD-3059-BEAE-EC7E2D3021E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67" y="2399066"/>
            <a:ext cx="1313033" cy="14026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7521" y="1569026"/>
            <a:ext cx="4371746" cy="4371746"/>
          </a:xfrm>
          <a:prstGeom prst="rect">
            <a:avLst/>
          </a:prstGeom>
          <a:noFill/>
          <a:ln>
            <a:noFill/>
          </a:ln>
          <a:effectLst>
            <a:glow rad="495300">
              <a:schemeClr val="bg1">
                <a:lumMod val="50000"/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648683" y="3801670"/>
            <a:ext cx="17240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2024-11-07T08:56:19Z</dcterms:created>
  <dcterms:modified xsi:type="dcterms:W3CDTF">2024-12-02T09:54:33Z</dcterms:modified>
</cp:coreProperties>
</file>