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72"/>
  </p:normalViewPr>
  <p:slideViewPr>
    <p:cSldViewPr snapToGrid="0">
      <p:cViewPr varScale="1">
        <p:scale>
          <a:sx n="102" d="100"/>
          <a:sy n="102" d="100"/>
        </p:scale>
        <p:origin x="18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5109-A898-45DC-BB17-DFA970AB890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093D-1109-4CFC-931A-A73DF2F00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5109-A898-45DC-BB17-DFA970AB890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093D-1109-4CFC-931A-A73DF2F00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5109-A898-45DC-BB17-DFA970AB890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093D-1109-4CFC-931A-A73DF2F00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5109-A898-45DC-BB17-DFA970AB890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093D-1109-4CFC-931A-A73DF2F00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5109-A898-45DC-BB17-DFA970AB890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093D-1109-4CFC-931A-A73DF2F00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5109-A898-45DC-BB17-DFA970AB890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093D-1109-4CFC-931A-A73DF2F00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5109-A898-45DC-BB17-DFA970AB890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093D-1109-4CFC-931A-A73DF2F00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5109-A898-45DC-BB17-DFA970AB890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093D-1109-4CFC-931A-A73DF2F00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5109-A898-45DC-BB17-DFA970AB890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093D-1109-4CFC-931A-A73DF2F00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5109-A898-45DC-BB17-DFA970AB890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093D-1109-4CFC-931A-A73DF2F00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5109-A898-45DC-BB17-DFA970AB890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093D-1109-4CFC-931A-A73DF2F00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55109-A898-45DC-BB17-DFA970AB890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D093D-1109-4CFC-931A-A73DF2F00B5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microsoft.com/office/2007/relationships/hdphoto" Target="../media/hdphoto2.wdp"/><Relationship Id="rId9" Type="http://schemas.openxmlformats.org/officeDocument/2006/relationships/image" Target="../media/image5.png"/><Relationship Id="rId10" Type="http://schemas.microsoft.com/office/2007/relationships/hdphoto" Target="../media/hdphoto3.wdp"/><Relationship Id="rId11" Type="http://schemas.openxmlformats.org/officeDocument/2006/relationships/image" Target="../media/image6.png"/><Relationship Id="rId12" Type="http://schemas.openxmlformats.org/officeDocument/2006/relationships/image" Target="../media/image7.png"/><Relationship Id="rId1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9770"/>
          </a:xfrm>
          <a:prstGeom prst="rect">
            <a:avLst/>
          </a:prstGeom>
        </p:spPr>
      </p:pic>
      <p:pic>
        <p:nvPicPr>
          <p:cNvPr id="3078" name="круг 2 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31339" y="4532877"/>
            <a:ext cx="747373" cy="58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круг 4 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7065" y1="7167" x2="27065" y2="33833"/>
                        <a14:foregroundMark x1="33587" y1="49500" x2="33370" y2="61500"/>
                        <a14:foregroundMark x1="75326" y1="59000" x2="56957" y2="7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51460" y="3667118"/>
            <a:ext cx="1262520" cy="823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круг 3 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8741289" y="3512569"/>
            <a:ext cx="1321211" cy="114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круг 1 Picture 1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95962" y="4490501"/>
            <a:ext cx="1012593" cy="582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15" y="113752"/>
            <a:ext cx="2303147" cy="2331196"/>
          </a:xfrm>
          <a:prstGeom prst="rect">
            <a:avLst/>
          </a:prstGeom>
        </p:spPr>
      </p:pic>
      <p:pic>
        <p:nvPicPr>
          <p:cNvPr id="4" name="круг 4 Picture 10">
            <a:extLst>
              <a:ext uri="{FF2B5EF4-FFF2-40B4-BE49-F238E27FC236}">
                <a16:creationId xmlns:a16="http://schemas.microsoft.com/office/drawing/2014/main" id="{52C56697-86A8-1DA8-CDCA-0BE6BB0C3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7065" y1="7167" x2="27065" y2="33833"/>
                        <a14:foregroundMark x1="33587" y1="49500" x2="33370" y2="61500"/>
                        <a14:foregroundMark x1="75326" y1="59000" x2="56957" y2="7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2830" y="3675318"/>
            <a:ext cx="1262520" cy="823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4954D4A-72AE-F280-3458-809BDD83A066}"/>
              </a:ext>
            </a:extLst>
          </p:cNvPr>
          <p:cNvSpPr/>
          <p:nvPr/>
        </p:nvSpPr>
        <p:spPr>
          <a:xfrm>
            <a:off x="3842847" y="3667117"/>
            <a:ext cx="882486" cy="8233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3163A74-9228-B308-037D-3D21072A7AB8}"/>
              </a:ext>
            </a:extLst>
          </p:cNvPr>
          <p:cNvSpPr/>
          <p:nvPr/>
        </p:nvSpPr>
        <p:spPr>
          <a:xfrm>
            <a:off x="5162080" y="4292134"/>
            <a:ext cx="882486" cy="8233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4D04962-6B72-3568-B1A5-3EB2356D1DDC}"/>
              </a:ext>
            </a:extLst>
          </p:cNvPr>
          <p:cNvSpPr/>
          <p:nvPr/>
        </p:nvSpPr>
        <p:spPr>
          <a:xfrm>
            <a:off x="6577750" y="3675318"/>
            <a:ext cx="882486" cy="8233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39DBA80-D37B-E8E6-E566-FA6FF7283F8C}"/>
              </a:ext>
            </a:extLst>
          </p:cNvPr>
          <p:cNvSpPr/>
          <p:nvPr/>
        </p:nvSpPr>
        <p:spPr>
          <a:xfrm>
            <a:off x="7770955" y="4370128"/>
            <a:ext cx="882486" cy="8233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9313390-03A9-1E17-3CFC-B371DADBDE50}"/>
              </a:ext>
            </a:extLst>
          </p:cNvPr>
          <p:cNvSpPr/>
          <p:nvPr/>
        </p:nvSpPr>
        <p:spPr>
          <a:xfrm>
            <a:off x="8798864" y="3675318"/>
            <a:ext cx="1168078" cy="69481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087" name="Picture 3086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668" y="2396678"/>
            <a:ext cx="3067050" cy="3438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308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30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308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308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9</cp:revision>
  <dcterms:created xsi:type="dcterms:W3CDTF">2024-04-19T04:13:00Z</dcterms:created>
  <dcterms:modified xsi:type="dcterms:W3CDTF">2024-10-31T11:23:15Z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8DEFA2EF08284DFC96E84CBE6D9F660E_12</vt:lpwstr>
  </property>
  <property fmtid="{D5CDD505-2E9C-101B-9397-08002B2CF9AE}" pid="3" name="KSOProductBuildVer">
    <vt:lpwstr>1033-12.2.0.17119</vt:lpwstr>
  </property>
</Properties>
</file>