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0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61" name="Picture 206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" y="3001010"/>
            <a:ext cx="24479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403B08-27A6-42AF-8BAD-0C089431AE70}"/>
</file>

<file path=customXml/itemProps2.xml><?xml version="1.0" encoding="utf-8"?>
<ds:datastoreItem xmlns:ds="http://schemas.openxmlformats.org/officeDocument/2006/customXml" ds:itemID="{DDD07519-2F7E-4ED5-B7F4-D0F22869E68A}"/>
</file>

<file path=customXml/itemProps3.xml><?xml version="1.0" encoding="utf-8"?>
<ds:datastoreItem xmlns:ds="http://schemas.openxmlformats.org/officeDocument/2006/customXml" ds:itemID="{7302A0EB-B830-452A-B791-F29F9537F1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2024-04-24T07:41:00Z</dcterms:created>
  <dcterms:modified xsi:type="dcterms:W3CDTF">2024-11-08T14:16:27Z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