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7730"/>
    <a:srgbClr val="F76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7424" autoAdjust="0"/>
    <p:restoredTop sz="94660"/>
  </p:normalViewPr>
  <p:slideViewPr>
    <p:cSldViewPr snapToGrid="0">
      <p:cViewPr varScale="1">
        <p:scale>
          <a:sx n="82" d="100"/>
          <a:sy n="82" d="100"/>
        </p:scale>
        <p:origin x="836" y="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1DAE1-840D-451C-80D0-44AD0D05A4D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E9356-3955-4AEC-9E1D-71FAD21647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E9356-3955-4AEC-9E1D-71FAD21647C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tags" Target="../tags/tag1.xml"/><Relationship Id="rId23" Type="http://schemas.openxmlformats.org/officeDocument/2006/relationships/image" Target="../media/image22.png"/><Relationship Id="rId24" Type="http://schemas.openxmlformats.org/officeDocument/2006/relationships/slideLayout" Target="../slideLayouts/slideLayout7.xml"/><Relationship Id="rId25" Type="http://schemas.openxmlformats.org/officeDocument/2006/relationships/notesSlide" Target="../notesSlides/notesSlide1.xml"/><Relationship Id="rId26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" b="8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1"/>
          <p:cNvSpPr/>
          <p:nvPr/>
        </p:nvSpPr>
        <p:spPr>
          <a:xfrm>
            <a:off x="1853682" y="1334278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1</a:t>
            </a:r>
            <a:endParaRPr lang="en-US" sz="7200" b="1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" name="2"/>
          <p:cNvSpPr/>
          <p:nvPr/>
        </p:nvSpPr>
        <p:spPr>
          <a:xfrm>
            <a:off x="3533193" y="1334278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2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3"/>
          <p:cNvSpPr/>
          <p:nvPr/>
        </p:nvSpPr>
        <p:spPr>
          <a:xfrm>
            <a:off x="5212704" y="1334278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3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4"/>
          <p:cNvSpPr/>
          <p:nvPr/>
        </p:nvSpPr>
        <p:spPr>
          <a:xfrm>
            <a:off x="1853682" y="2985796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4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5"/>
          <p:cNvSpPr/>
          <p:nvPr/>
        </p:nvSpPr>
        <p:spPr>
          <a:xfrm>
            <a:off x="3533193" y="2985796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5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6"/>
          <p:cNvSpPr/>
          <p:nvPr/>
        </p:nvSpPr>
        <p:spPr>
          <a:xfrm>
            <a:off x="5212704" y="2985795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6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7"/>
          <p:cNvSpPr/>
          <p:nvPr/>
        </p:nvSpPr>
        <p:spPr>
          <a:xfrm>
            <a:off x="1853682" y="4637314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7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8"/>
          <p:cNvSpPr/>
          <p:nvPr/>
        </p:nvSpPr>
        <p:spPr>
          <a:xfrm>
            <a:off x="3533193" y="4637314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8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9"/>
          <p:cNvSpPr/>
          <p:nvPr/>
        </p:nvSpPr>
        <p:spPr>
          <a:xfrm>
            <a:off x="5212704" y="4637313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ln>
                  <a:solidFill>
                    <a:schemeClr val="bg1"/>
                  </a:solidFill>
                </a:ln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9</a:t>
            </a:r>
            <a:endParaRPr kumimoji="0" lang="en-US" sz="7200" b="1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53682" y="752670"/>
            <a:ext cx="1679511" cy="5816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3533193" y="752670"/>
            <a:ext cx="1679511" cy="5816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5212704" y="752670"/>
            <a:ext cx="1679511" cy="5816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рямоугольник 17"/>
          <p:cNvSpPr/>
          <p:nvPr/>
        </p:nvSpPr>
        <p:spPr>
          <a:xfrm>
            <a:off x="1237862" y="1334278"/>
            <a:ext cx="615820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237862" y="2985796"/>
            <a:ext cx="615820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>
            <a:off x="1237862" y="4637314"/>
            <a:ext cx="615820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Овал 20"/>
          <p:cNvSpPr/>
          <p:nvPr/>
        </p:nvSpPr>
        <p:spPr>
          <a:xfrm>
            <a:off x="1419808" y="1922107"/>
            <a:ext cx="251927" cy="643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Овал 21"/>
          <p:cNvSpPr/>
          <p:nvPr/>
        </p:nvSpPr>
        <p:spPr>
          <a:xfrm>
            <a:off x="1419808" y="3489649"/>
            <a:ext cx="251927" cy="6438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Овал 22"/>
          <p:cNvSpPr/>
          <p:nvPr/>
        </p:nvSpPr>
        <p:spPr>
          <a:xfrm>
            <a:off x="1419808" y="5122506"/>
            <a:ext cx="251927" cy="643812"/>
          </a:xfrm>
          <a:prstGeom prst="ellipse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2474167" y="839755"/>
            <a:ext cx="438539" cy="401216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 24"/>
          <p:cNvSpPr/>
          <p:nvPr/>
        </p:nvSpPr>
        <p:spPr>
          <a:xfrm>
            <a:off x="4149013" y="839755"/>
            <a:ext cx="417144" cy="40121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Овал 25"/>
          <p:cNvSpPr/>
          <p:nvPr/>
        </p:nvSpPr>
        <p:spPr>
          <a:xfrm>
            <a:off x="5831635" y="817169"/>
            <a:ext cx="441647" cy="44638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919" b="86892" l="15000" r="83919">
                        <a14:foregroundMark x1="19730" y1="64459" x2="18784" y2="61351"/>
                        <a14:foregroundMark x1="17297" y1="48514" x2="17297" y2="48514"/>
                        <a14:foregroundMark x1="15270" y1="52973" x2="15676" y2="55946"/>
                        <a14:foregroundMark x1="16351" y1="57703" x2="17027" y2="59054"/>
                        <a14:foregroundMark x1="51216" y1="15676" x2="50811" y2="14189"/>
                        <a14:foregroundMark x1="53514" y1="19459" x2="57297" y2="27297"/>
                        <a14:foregroundMark x1="57432" y1="27568" x2="57432" y2="27568"/>
                        <a14:foregroundMark x1="58649" y1="87027" x2="58649" y2="87027"/>
                        <a14:foregroundMark x1="83919" y1="68514" x2="83919" y2="68514"/>
                        <a14:foregroundMark x1="83919" y1="67838" x2="83919" y2="678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07" t="7624" r="11867" b="7091"/>
          <a:stretch>
            <a:fillRect/>
          </a:stretch>
        </p:blipFill>
        <p:spPr>
          <a:xfrm>
            <a:off x="5373400" y="4719707"/>
            <a:ext cx="1358119" cy="1499830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865" b="80676" l="8514" r="92838">
                        <a14:foregroundMark x1="8514" y1="53243" x2="8514" y2="53243"/>
                        <a14:foregroundMark x1="8919" y1="51622" x2="9730" y2="50811"/>
                        <a14:foregroundMark x1="16622" y1="39595" x2="16622" y2="39595"/>
                        <a14:foregroundMark x1="30541" y1="18243" x2="30541" y2="17297"/>
                        <a14:foregroundMark x1="30000" y1="14865" x2="30000" y2="14865"/>
                        <a14:foregroundMark x1="91486" y1="33378" x2="91486" y2="33378"/>
                        <a14:foregroundMark x1="92162" y1="32703" x2="92162" y2="32703"/>
                        <a14:foregroundMark x1="69730" y1="79459" x2="72568" y2="80676"/>
                        <a14:foregroundMark x1="92838" y1="32703" x2="92838" y2="32703"/>
                        <a14:backgroundMark x1="35270" y1="67973" x2="37297" y2="67973"/>
                        <a14:backgroundMark x1="37297" y1="67973" x2="37297" y2="67973"/>
                        <a14:backgroundMark x1="45676" y1="71216" x2="50135" y2="73919"/>
                        <a14:backgroundMark x1="83378" y1="66486" x2="83378" y2="62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6" t="11324" b="13063"/>
          <a:stretch>
            <a:fillRect/>
          </a:stretch>
        </p:blipFill>
        <p:spPr>
          <a:xfrm>
            <a:off x="3502441" y="4727226"/>
            <a:ext cx="1761478" cy="1506147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027" b="91757" l="5811" r="94054">
                        <a14:foregroundMark x1="9189" y1="9054" x2="9189" y2="9054"/>
                        <a14:foregroundMark x1="25676" y1="26081" x2="25676" y2="26081"/>
                        <a14:foregroundMark x1="25135" y1="23243" x2="30541" y2="28649"/>
                        <a14:foregroundMark x1="31081" y1="29459" x2="22297" y2="24189"/>
                        <a14:foregroundMark x1="5811" y1="7432" x2="5811" y2="7432"/>
                        <a14:foregroundMark x1="29595" y1="39730" x2="29595" y2="39730"/>
                        <a14:foregroundMark x1="85541" y1="77838" x2="84730" y2="79459"/>
                        <a14:foregroundMark x1="84459" y1="80000" x2="84459" y2="81216"/>
                        <a14:foregroundMark x1="81622" y1="86622" x2="79054" y2="87432"/>
                        <a14:foregroundMark x1="81081" y1="81486" x2="79324" y2="71757"/>
                        <a14:foregroundMark x1="79865" y1="86622" x2="79324" y2="86622"/>
                        <a14:foregroundMark x1="76757" y1="86622" x2="79054" y2="85405"/>
                        <a14:foregroundMark x1="76216" y1="89730" x2="75676" y2="91757"/>
                        <a14:foregroundMark x1="92973" y1="75000" x2="92973" y2="75000"/>
                        <a14:foregroundMark x1="92973" y1="75000" x2="94054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0" t="-281" r="-69" b="281"/>
          <a:stretch>
            <a:fillRect/>
          </a:stretch>
        </p:blipFill>
        <p:spPr>
          <a:xfrm rot="15682559">
            <a:off x="5328609" y="3011198"/>
            <a:ext cx="1501924" cy="1540133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1944" b="83611" l="38111" r="90333">
                        <a14:foregroundMark x1="90333" y1="74444" x2="90333" y2="74444"/>
                        <a14:backgroundMark x1="66333" y1="52361" x2="66333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73" t="36798" r="4771" b="11187"/>
          <a:stretch>
            <a:fillRect/>
          </a:stretch>
        </p:blipFill>
        <p:spPr>
          <a:xfrm>
            <a:off x="3402461" y="3089711"/>
            <a:ext cx="1861458" cy="1311504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838" b="95292" l="6455" r="94727">
                        <a14:foregroundMark x1="6455" y1="40301" x2="6455" y2="40301"/>
                        <a14:foregroundMark x1="11636" y1="47928" x2="12000" y2="67514"/>
                        <a14:foregroundMark x1="12727" y1="92467" x2="11364" y2="92844"/>
                        <a14:foregroundMark x1="8909" y1="93220" x2="19364" y2="95386"/>
                        <a14:foregroundMark x1="90727" y1="76930" x2="90727" y2="63183"/>
                        <a14:foregroundMark x1="90727" y1="38136" x2="90727" y2="38136"/>
                        <a14:foregroundMark x1="49091" y1="5932" x2="49091" y2="5932"/>
                        <a14:foregroundMark x1="49455" y1="16102" x2="51182" y2="34934"/>
                        <a14:foregroundMark x1="52273" y1="29849" x2="45909" y2="20810"/>
                        <a14:foregroundMark x1="45545" y1="20056" x2="46273" y2="29849"/>
                        <a14:foregroundMark x1="49818" y1="29849" x2="56727" y2="39266"/>
                        <a14:foregroundMark x1="94727" y1="41431" x2="94727" y2="41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3141" y="3039490"/>
            <a:ext cx="1599380" cy="1544129"/>
          </a:xfrm>
          <a:prstGeom prst="rect">
            <a:avLst/>
          </a:prstGeom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752" b="94168" l="10000" r="90000">
                        <a14:foregroundMark x1="36111" y1="84881" x2="36667" y2="95032"/>
                        <a14:foregroundMark x1="36667" y1="95032" x2="36667" y2="95032"/>
                        <a14:foregroundMark x1="43611" y1="8423" x2="47500" y2="7343"/>
                        <a14:foregroundMark x1="52778" y1="5832" x2="52778" y2="5832"/>
                        <a14:foregroundMark x1="51389" y1="5400" x2="42222" y2="5832"/>
                        <a14:foregroundMark x1="30000" y1="4752" x2="30000" y2="4752"/>
                        <a14:foregroundMark x1="71667" y1="4752" x2="71667" y2="47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01" b="1860"/>
          <a:stretch>
            <a:fillRect/>
          </a:stretch>
        </p:blipFill>
        <p:spPr>
          <a:xfrm>
            <a:off x="3761268" y="1454140"/>
            <a:ext cx="1223360" cy="1459134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3198" b="82456" l="36525" r="92886">
                        <a14:foregroundMark x1="40492" y1="51552" x2="40356" y2="48583"/>
                        <a14:foregroundMark x1="57729" y1="39001" x2="58140" y2="35897"/>
                        <a14:foregroundMark x1="57729" y1="35493" x2="39808" y2="44939"/>
                        <a14:foregroundMark x1="45828" y1="44939" x2="38577" y2="51282"/>
                        <a14:foregroundMark x1="68673" y1="42915" x2="69904" y2="37652"/>
                        <a14:foregroundMark x1="71272" y1="37787" x2="80848" y2="44669"/>
                        <a14:foregroundMark x1="83995" y1="46154" x2="87141" y2="54521"/>
                        <a14:foregroundMark x1="89330" y1="58300" x2="89877" y2="68016"/>
                        <a14:foregroundMark x1="76607" y1="78273" x2="68673" y2="79217"/>
                        <a14:foregroundMark x1="65532" y1="79543" x2="65253" y2="78947"/>
                        <a14:foregroundMark x1="66895" y1="82456" x2="66786" y2="82223"/>
                        <a14:foregroundMark x1="82216" y1="58570" x2="78249" y2="35897"/>
                        <a14:foregroundMark x1="71819" y1="35628" x2="53078" y2="36302"/>
                        <a14:foregroundMark x1="69357" y1="40486" x2="87415" y2="53306"/>
                        <a14:foregroundMark x1="89603" y1="53711" x2="84405" y2="47503"/>
                        <a14:foregroundMark x1="84268" y1="44939" x2="79070" y2="41835"/>
                        <a14:backgroundMark x1="62791" y1="80972" x2="64569" y2="83536"/>
                        <a14:backgroundMark x1="63885" y1="80297" x2="65253" y2="82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17" t="32743" r="7497" b="15152"/>
          <a:stretch>
            <a:fillRect/>
          </a:stretch>
        </p:blipFill>
        <p:spPr>
          <a:xfrm>
            <a:off x="2071038" y="1490665"/>
            <a:ext cx="1290072" cy="1241437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99" t="-1782" r="-13442" b="-1"/>
          <a:stretch>
            <a:fillRect/>
          </a:stretch>
        </p:blipFill>
        <p:spPr>
          <a:xfrm>
            <a:off x="5524114" y="1342992"/>
            <a:ext cx="989824" cy="1582590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6" r="12533"/>
          <a:stretch>
            <a:fillRect/>
          </a:stretch>
        </p:blipFill>
        <p:spPr>
          <a:xfrm>
            <a:off x="2050423" y="4676550"/>
            <a:ext cx="1281122" cy="1612281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sp>
        <p:nvSpPr>
          <p:cNvPr id="51" name="Пузырек для мыслей: облако 50"/>
          <p:cNvSpPr/>
          <p:nvPr/>
        </p:nvSpPr>
        <p:spPr>
          <a:xfrm>
            <a:off x="7109570" y="270589"/>
            <a:ext cx="1914525" cy="1651518"/>
          </a:xfrm>
          <a:prstGeom prst="cloudCallout">
            <a:avLst>
              <a:gd name="adj1" fmla="val 65735"/>
              <a:gd name="adj2" fmla="val 78648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Группа 55"/>
          <p:cNvGrpSpPr/>
          <p:nvPr/>
        </p:nvGrpSpPr>
        <p:grpSpPr>
          <a:xfrm>
            <a:off x="7582041" y="774442"/>
            <a:ext cx="963400" cy="643812"/>
            <a:chOff x="7565971" y="767400"/>
            <a:chExt cx="963400" cy="643812"/>
          </a:xfrm>
        </p:grpSpPr>
        <p:sp>
          <p:nvSpPr>
            <p:cNvPr id="54" name="Овал 53"/>
            <p:cNvSpPr/>
            <p:nvPr/>
          </p:nvSpPr>
          <p:spPr>
            <a:xfrm>
              <a:off x="7565971" y="767400"/>
              <a:ext cx="251927" cy="643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8112227" y="888698"/>
              <a:ext cx="417144" cy="4012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7582041" y="774442"/>
            <a:ext cx="948399" cy="643812"/>
            <a:chOff x="7602077" y="808617"/>
            <a:chExt cx="948399" cy="643812"/>
          </a:xfrm>
        </p:grpSpPr>
        <p:sp>
          <p:nvSpPr>
            <p:cNvPr id="57" name="Овал 56"/>
            <p:cNvSpPr/>
            <p:nvPr/>
          </p:nvSpPr>
          <p:spPr>
            <a:xfrm>
              <a:off x="7602077" y="808617"/>
              <a:ext cx="251927" cy="6438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Равнобедренный треугольник 57"/>
            <p:cNvSpPr/>
            <p:nvPr/>
          </p:nvSpPr>
          <p:spPr>
            <a:xfrm>
              <a:off x="8111937" y="895740"/>
              <a:ext cx="438539" cy="40121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7583042" y="765664"/>
            <a:ext cx="967579" cy="643812"/>
            <a:chOff x="7576763" y="774442"/>
            <a:chExt cx="967579" cy="643812"/>
          </a:xfrm>
        </p:grpSpPr>
        <p:sp>
          <p:nvSpPr>
            <p:cNvPr id="60" name="Овал 59"/>
            <p:cNvSpPr/>
            <p:nvPr/>
          </p:nvSpPr>
          <p:spPr>
            <a:xfrm>
              <a:off x="7576763" y="774442"/>
              <a:ext cx="251927" cy="643812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8102695" y="873154"/>
              <a:ext cx="441647" cy="4463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7580630" y="765664"/>
            <a:ext cx="994263" cy="643812"/>
            <a:chOff x="7556029" y="808617"/>
            <a:chExt cx="994263" cy="643812"/>
          </a:xfrm>
        </p:grpSpPr>
        <p:sp>
          <p:nvSpPr>
            <p:cNvPr id="63" name="Овал 62"/>
            <p:cNvSpPr/>
            <p:nvPr/>
          </p:nvSpPr>
          <p:spPr>
            <a:xfrm>
              <a:off x="7556029" y="808617"/>
              <a:ext cx="251927" cy="643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8108645" y="907329"/>
              <a:ext cx="441647" cy="4463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7588787" y="782353"/>
            <a:ext cx="969133" cy="643812"/>
            <a:chOff x="7543150" y="799039"/>
            <a:chExt cx="969133" cy="643812"/>
          </a:xfrm>
        </p:grpSpPr>
        <p:sp>
          <p:nvSpPr>
            <p:cNvPr id="66" name="Овал 65"/>
            <p:cNvSpPr/>
            <p:nvPr/>
          </p:nvSpPr>
          <p:spPr>
            <a:xfrm>
              <a:off x="7543150" y="799039"/>
              <a:ext cx="251927" cy="643812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Равнобедренный треугольник 66"/>
            <p:cNvSpPr/>
            <p:nvPr/>
          </p:nvSpPr>
          <p:spPr>
            <a:xfrm>
              <a:off x="8073744" y="926840"/>
              <a:ext cx="438539" cy="40121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7580630" y="782353"/>
            <a:ext cx="903172" cy="643812"/>
            <a:chOff x="7605307" y="763707"/>
            <a:chExt cx="903172" cy="643812"/>
          </a:xfrm>
        </p:grpSpPr>
        <p:sp>
          <p:nvSpPr>
            <p:cNvPr id="69" name="Овал 68"/>
            <p:cNvSpPr/>
            <p:nvPr/>
          </p:nvSpPr>
          <p:spPr>
            <a:xfrm>
              <a:off x="7605307" y="763707"/>
              <a:ext cx="251927" cy="6438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8066832" y="881669"/>
              <a:ext cx="441647" cy="4463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7577555" y="765664"/>
            <a:ext cx="907821" cy="643812"/>
            <a:chOff x="7605307" y="774442"/>
            <a:chExt cx="907821" cy="643812"/>
          </a:xfrm>
        </p:grpSpPr>
        <p:sp>
          <p:nvSpPr>
            <p:cNvPr id="72" name="Овал 71"/>
            <p:cNvSpPr/>
            <p:nvPr/>
          </p:nvSpPr>
          <p:spPr>
            <a:xfrm>
              <a:off x="7605307" y="774442"/>
              <a:ext cx="251927" cy="643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Равнобедренный треугольник 72"/>
            <p:cNvSpPr/>
            <p:nvPr/>
          </p:nvSpPr>
          <p:spPr>
            <a:xfrm>
              <a:off x="8074589" y="895740"/>
              <a:ext cx="438539" cy="40121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7574670" y="774442"/>
            <a:ext cx="886426" cy="643812"/>
            <a:chOff x="7605307" y="786298"/>
            <a:chExt cx="886426" cy="643812"/>
          </a:xfrm>
        </p:grpSpPr>
        <p:sp>
          <p:nvSpPr>
            <p:cNvPr id="75" name="Овал 74"/>
            <p:cNvSpPr/>
            <p:nvPr/>
          </p:nvSpPr>
          <p:spPr>
            <a:xfrm>
              <a:off x="7605307" y="786298"/>
              <a:ext cx="251927" cy="643812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8074589" y="907596"/>
              <a:ext cx="417144" cy="4012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7572417" y="774442"/>
            <a:ext cx="886703" cy="643812"/>
            <a:chOff x="7605307" y="777551"/>
            <a:chExt cx="886703" cy="643812"/>
          </a:xfrm>
        </p:grpSpPr>
        <p:sp>
          <p:nvSpPr>
            <p:cNvPr id="78" name="Овал 77"/>
            <p:cNvSpPr/>
            <p:nvPr/>
          </p:nvSpPr>
          <p:spPr>
            <a:xfrm>
              <a:off x="7605307" y="777551"/>
              <a:ext cx="251927" cy="6438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8074866" y="895740"/>
              <a:ext cx="417144" cy="4012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6204" b="78241" l="48750" r="88229">
                        <a14:foregroundMark x1="50052" y1="28333" x2="50052" y2="28333"/>
                        <a14:foregroundMark x1="58073" y1="26667" x2="58073" y2="26667"/>
                        <a14:foregroundMark x1="72969" y1="33611" x2="73646" y2="33611"/>
                        <a14:foregroundMark x1="63906" y1="78333" x2="63906" y2="78333"/>
                        <a14:foregroundMark x1="48802" y1="29537" x2="48802" y2="29537"/>
                        <a14:foregroundMark x1="51094" y1="26481" x2="51094" y2="26481"/>
                        <a14:foregroundMark x1="62344" y1="26296" x2="61042" y2="26204"/>
                        <a14:foregroundMark x1="56354" y1="26389" x2="56354" y2="26389"/>
                        <a14:foregroundMark x1="64948" y1="26204" x2="65833" y2="27037"/>
                        <a14:foregroundMark x1="70938" y1="26204" x2="71406" y2="26204"/>
                        <a14:foregroundMark x1="56979" y1="26389" x2="58385" y2="26296"/>
                        <a14:foregroundMark x1="65052" y1="26204" x2="66302" y2="26481"/>
                        <a14:foregroundMark x1="56406" y1="26204" x2="55208" y2="26667"/>
                        <a14:foregroundMark x1="88229" y1="51852" x2="88229" y2="51852"/>
                        <a14:foregroundMark x1="85781" y1="51759" x2="85781" y2="51759"/>
                      </a14:backgroundRemoval>
                    </a14:imgEffect>
                  </a14:imgLayer>
                </a14:imgProps>
              </a:ext>
            </a:extLst>
          </a:blip>
          <a:srcRect l="46849" t="21827" r="24171" b="17808"/>
          <a:stretch>
            <a:fillRect/>
          </a:stretch>
        </p:blipFill>
        <p:spPr>
          <a:xfrm>
            <a:off x="2287555" y="1280207"/>
            <a:ext cx="4231579" cy="4958089"/>
          </a:xfrm>
          <a:prstGeom prst="rect">
            <a:avLst/>
          </a:prstGeom>
        </p:spPr>
      </p:pic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6" name="Picture 305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90435" y="2552065"/>
            <a:ext cx="4010025" cy="409575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7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7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7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7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7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7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7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7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7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7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7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7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7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7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7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" fill="hold">
                      <p:stCondLst>
                        <p:cond delay="0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51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WPS Presentation</Application>
  <PresentationFormat>Широкоэкранный</PresentationFormat>
  <Paragraphs>18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23</cp:revision>
  <dcterms:created xsi:type="dcterms:W3CDTF">2023-04-29T16:00:00Z</dcterms:created>
  <dcterms:modified xsi:type="dcterms:W3CDTF">2024-06-14T12:44:52Z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276AFDB48FD14E99A709FE5E5AD853A8_12</vt:lpwstr>
  </property>
  <property fmtid="{D5CDD505-2E9C-101B-9397-08002B2CF9AE}" pid="3" name="KSOProductBuildVer">
    <vt:lpwstr>1033-12.2.0.17119</vt:lpwstr>
  </property>
</Properties>
</file>