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tags" Target="../tags/tag1.xml"/><Relationship Id="rId28" Type="http://schemas.openxmlformats.org/officeDocument/2006/relationships/image" Target="../media/image27.png"/><Relationship Id="rId29" Type="http://schemas.openxmlformats.org/officeDocument/2006/relationships/slideLayout" Target="../slideLayouts/slideLayout7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84030" y="2529205"/>
            <a:ext cx="2705100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73 0.6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224 0.679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2024-05-07T12:30:00Z</dcterms:created>
  <dcterms:modified xsi:type="dcterms:W3CDTF">2024-06-11T13:29:51Z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</Properties>
</file>