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33" d="100"/>
          <a:sy n="33" d="100"/>
        </p:scale>
        <p:origin x="2448" y="1590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ABEF49-6FC8-D9EE-34C1-F3D9D2276F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D5B7B20-141A-A116-381A-FFAAD6F064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A779C3-1D0B-A458-27F0-BE12F39B5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4805D0-F3EA-D6D5-F91C-C769C0669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615542-502F-76AF-A603-1FAA77D67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37324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8D9EB9-8800-71D6-AA9B-A271C054A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1C77AE7-C028-6D99-98C8-502C0792B6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43B99C-4BF3-63F0-026D-56AB18BE4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2729C3-8EDA-577A-B4BC-1386A9BBA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97262C-AF41-303A-A6C1-C7506D14D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42659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8035B96-05D9-6095-C283-F3CDA7E19A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9DC016E-4490-2362-D0A1-4B87BC28E9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BBAD52-7CA5-C617-318C-1D43835C4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99A2D4-6346-B0D8-9F91-54D3D54E6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4EB33E-9AC5-CC87-3E40-13F19C465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7240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14AF9E-B39B-1796-533C-074FA94E9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2C476C-4950-397F-480D-E2F047351A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C3FF96-CF73-777E-53B7-808B6A158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94F288-25F0-ACE4-0A94-9E1023AE1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37A116-7677-E294-BBA3-24C60DF68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15930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96199F-AB74-A254-E588-10488E744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288050-4273-AA22-1210-E481555E81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1B01B5-182A-EAC2-0D66-AC5BFF45A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6C1167-DA1F-EC91-E768-12127226B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A34E02-D337-F075-0A71-0E2BBF1A9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3548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C9DDD8-FCAE-2726-019B-BFD901BEC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382AB4-17C8-0594-6087-72A0E631F4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143D799-62DA-AFF0-7A85-9F068E2CE5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C30D75D-D27B-3893-7078-AECF68932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5E3D50-FE49-EBC2-F307-4776170F0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B7F0007-26D9-3A17-BAB0-75348B730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13519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8A073E-FD90-6EAC-B167-365905A74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79063F4-C5BE-C5DD-D03A-1391298EBA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1AB7C52-378A-D1A7-BF9B-D89CEA1B16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5785325-204C-47A5-930A-D7577F6EB2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301251E-758A-3EE7-C833-16198E3A06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60777F4-1F31-493A-B85C-BB3A99DC4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66BD6A3-24D0-45A3-A7D6-4EACBE08E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750897E-6455-8E23-6D69-726FFD78D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58141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F58685-0417-A074-56C5-DD6E08532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D613327-21D9-56C5-27A3-16383E0C1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0F9826E-D6A5-DA63-03EA-8FA463589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AED0745-5E96-27AA-41D3-52706662E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36677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0686CEA-0D59-C1AF-871A-E312F5C3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BF56FC6-B2F9-F80B-9699-1DB795B2C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F838304-8DE8-9679-DF05-44F4D8B5C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00973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8F2996-3043-25F0-27AF-5A3B4005D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A4F73D-7FE6-CC5C-91E7-3BE787932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62E97D-2FA1-6BDE-4A3F-E6283C9646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4EA3BB3-C7CE-D37A-C358-E5875EB09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8F9A97D-49F2-96CF-52EA-C744DDCD1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D633503-878B-F1A3-3CFC-D69C2815A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83862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CEE3C3-CDD2-50E5-6288-801AB4267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E47A6CE-F971-E9A7-F2AF-2904C70765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0E65677-D6E7-C1A8-2FFF-6F5E410571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1F5C1AC-222E-E784-4FFF-EE58047B2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8F377D7-1156-9E1D-ED22-26D28D7B5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47DD8E6-DFBA-FED2-1B26-5F4A5AE52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3578669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CD3C57-87F4-2BBD-E2B4-B5ACF31DA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EE8E143-D36F-37FF-9675-2F9EB21378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D092F4-E7D1-03E7-E164-BD542874BF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00B90E-5FFD-30C1-CACC-E82B8A8F1D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457CE6-C569-027B-ECB3-618F759D97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8627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Кучевые облака, природа, вода&#10;&#10;Автоматически созданное описание">
            <a:extLst>
              <a:ext uri="{FF2B5EF4-FFF2-40B4-BE49-F238E27FC236}">
                <a16:creationId xmlns:a16="http://schemas.microsoft.com/office/drawing/2014/main" id="{1BC8C268-5E1C-08ED-3AA4-764E376B24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D5F0E94A-EB43-F91E-AA37-9579C2682D9A}"/>
              </a:ext>
            </a:extLst>
          </p:cNvPr>
          <p:cNvSpPr/>
          <p:nvPr/>
        </p:nvSpPr>
        <p:spPr>
          <a:xfrm>
            <a:off x="2272598" y="80868"/>
            <a:ext cx="9762599" cy="6672390"/>
          </a:xfrm>
          <a:prstGeom prst="roundRect">
            <a:avLst>
              <a:gd name="adj" fmla="val 4676"/>
            </a:avLst>
          </a:prstGeom>
          <a:solidFill>
            <a:schemeClr val="lt1"/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подаоркРисунок 40">
            <a:extLst>
              <a:ext uri="{FF2B5EF4-FFF2-40B4-BE49-F238E27FC236}">
                <a16:creationId xmlns:a16="http://schemas.microsoft.com/office/drawing/2014/main" id="{722F90D1-CA04-9ABC-8F1B-65DC0490B05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56803" y="186079"/>
            <a:ext cx="1009182" cy="1018948"/>
          </a:xfrm>
          <a:prstGeom prst="rect">
            <a:avLst/>
          </a:prstGeom>
        </p:spPr>
      </p:pic>
      <p:sp>
        <p:nvSpPr>
          <p:cNvPr id="9" name="Хорда 8"/>
          <p:cNvSpPr/>
          <p:nvPr/>
        </p:nvSpPr>
        <p:spPr>
          <a:xfrm rot="5400000">
            <a:off x="5128256" y="1815686"/>
            <a:ext cx="4058544" cy="9755337"/>
          </a:xfrm>
          <a:prstGeom prst="chord">
            <a:avLst>
              <a:gd name="adj1" fmla="val 5358684"/>
              <a:gd name="adj2" fmla="val 16232663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Дуга 10"/>
          <p:cNvSpPr/>
          <p:nvPr/>
        </p:nvSpPr>
        <p:spPr>
          <a:xfrm rot="20520801" flipH="1">
            <a:off x="5263917" y="2314560"/>
            <a:ext cx="1632857" cy="4562670"/>
          </a:xfrm>
          <a:prstGeom prst="arc">
            <a:avLst>
              <a:gd name="adj1" fmla="val 16848593"/>
              <a:gd name="adj2" fmla="val 0"/>
            </a:avLst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 rot="1559486">
            <a:off x="5379340" y="3419309"/>
            <a:ext cx="653143" cy="140892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 rot="18660738">
            <a:off x="4384075" y="3796434"/>
            <a:ext cx="653143" cy="140892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емиугольник 14"/>
          <p:cNvSpPr/>
          <p:nvPr/>
        </p:nvSpPr>
        <p:spPr>
          <a:xfrm>
            <a:off x="4892388" y="1809652"/>
            <a:ext cx="839755" cy="830424"/>
          </a:xfrm>
          <a:prstGeom prst="heptagon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Равнобедренный треугольник 15"/>
          <p:cNvSpPr/>
          <p:nvPr/>
        </p:nvSpPr>
        <p:spPr>
          <a:xfrm rot="19894345">
            <a:off x="4591220" y="810355"/>
            <a:ext cx="394682" cy="963439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Равнобедренный треугольник 16"/>
          <p:cNvSpPr/>
          <p:nvPr/>
        </p:nvSpPr>
        <p:spPr>
          <a:xfrm rot="1731893">
            <a:off x="5631037" y="810797"/>
            <a:ext cx="394682" cy="963439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Равнобедренный треугольник 17"/>
          <p:cNvSpPr/>
          <p:nvPr/>
        </p:nvSpPr>
        <p:spPr>
          <a:xfrm rot="4538116">
            <a:off x="6143663" y="1513551"/>
            <a:ext cx="394682" cy="963439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Равнобедренный треугольник 18"/>
          <p:cNvSpPr/>
          <p:nvPr/>
        </p:nvSpPr>
        <p:spPr>
          <a:xfrm rot="8056431">
            <a:off x="5924759" y="2509974"/>
            <a:ext cx="394682" cy="963439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Равнобедренный треугольник 19"/>
          <p:cNvSpPr/>
          <p:nvPr/>
        </p:nvSpPr>
        <p:spPr>
          <a:xfrm rot="16975401">
            <a:off x="4068048" y="1537933"/>
            <a:ext cx="394682" cy="963439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Равнобедренный треугольник 20"/>
          <p:cNvSpPr/>
          <p:nvPr/>
        </p:nvSpPr>
        <p:spPr>
          <a:xfrm rot="14167257">
            <a:off x="4203446" y="2436109"/>
            <a:ext cx="394682" cy="963439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авнобедренный треугольник 21"/>
          <p:cNvSpPr/>
          <p:nvPr/>
        </p:nvSpPr>
        <p:spPr>
          <a:xfrm rot="10644188">
            <a:off x="5130666" y="2871366"/>
            <a:ext cx="394682" cy="963439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8167333" y="2470233"/>
            <a:ext cx="0" cy="2248973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Равнобедренный треугольник 23"/>
          <p:cNvSpPr/>
          <p:nvPr/>
        </p:nvSpPr>
        <p:spPr>
          <a:xfrm rot="2191688">
            <a:off x="8470484" y="3285767"/>
            <a:ext cx="700492" cy="1223937"/>
          </a:xfrm>
          <a:prstGeom prst="triangl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Равнобедренный треугольник 24"/>
          <p:cNvSpPr/>
          <p:nvPr/>
        </p:nvSpPr>
        <p:spPr>
          <a:xfrm rot="18149580">
            <a:off x="7225941" y="3735551"/>
            <a:ext cx="494439" cy="1223937"/>
          </a:xfrm>
          <a:prstGeom prst="triangl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7875417" y="1783600"/>
            <a:ext cx="558085" cy="55808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 rot="2006936">
            <a:off x="8364445" y="849545"/>
            <a:ext cx="381998" cy="93758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 rot="19677104">
            <a:off x="7569588" y="849545"/>
            <a:ext cx="381998" cy="93758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 rot="17401064">
            <a:off x="7102252" y="1391154"/>
            <a:ext cx="381998" cy="93758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 rot="4127080">
            <a:off x="8824956" y="1346906"/>
            <a:ext cx="381998" cy="93758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 rot="4198936" flipH="1">
            <a:off x="7101075" y="2022228"/>
            <a:ext cx="381998" cy="93758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 rot="17472920" flipH="1">
            <a:off x="8782821" y="2001440"/>
            <a:ext cx="381998" cy="93758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 rot="19593064" flipH="1">
            <a:off x="8365060" y="2391658"/>
            <a:ext cx="381998" cy="93758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 rot="1922896" flipH="1">
            <a:off x="7569588" y="2392065"/>
            <a:ext cx="381998" cy="93758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Овал 57"/>
          <p:cNvSpPr/>
          <p:nvPr/>
        </p:nvSpPr>
        <p:spPr>
          <a:xfrm>
            <a:off x="3465185" y="5379705"/>
            <a:ext cx="1252032" cy="125203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Блок-схема: задержка 58"/>
          <p:cNvSpPr/>
          <p:nvPr/>
        </p:nvSpPr>
        <p:spPr>
          <a:xfrm rot="20419559">
            <a:off x="4676940" y="5338620"/>
            <a:ext cx="434087" cy="713493"/>
          </a:xfrm>
          <a:prstGeom prst="flowChartDelay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Овал 59"/>
          <p:cNvSpPr/>
          <p:nvPr/>
        </p:nvSpPr>
        <p:spPr>
          <a:xfrm>
            <a:off x="3773513" y="5680879"/>
            <a:ext cx="169228" cy="16922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вал 60"/>
          <p:cNvSpPr/>
          <p:nvPr/>
        </p:nvSpPr>
        <p:spPr>
          <a:xfrm>
            <a:off x="4203654" y="5538604"/>
            <a:ext cx="169228" cy="16922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Овал 61"/>
          <p:cNvSpPr/>
          <p:nvPr/>
        </p:nvSpPr>
        <p:spPr>
          <a:xfrm>
            <a:off x="4125466" y="6376646"/>
            <a:ext cx="169228" cy="16922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Овал 62"/>
          <p:cNvSpPr/>
          <p:nvPr/>
        </p:nvSpPr>
        <p:spPr>
          <a:xfrm>
            <a:off x="3751967" y="6163528"/>
            <a:ext cx="169228" cy="16922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4" name="Овал 1023"/>
          <p:cNvSpPr/>
          <p:nvPr/>
        </p:nvSpPr>
        <p:spPr>
          <a:xfrm>
            <a:off x="4391700" y="6028865"/>
            <a:ext cx="169228" cy="16922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5" name="Дуга 1024"/>
          <p:cNvSpPr/>
          <p:nvPr/>
        </p:nvSpPr>
        <p:spPr>
          <a:xfrm rot="3380678" flipH="1">
            <a:off x="5046348" y="5502118"/>
            <a:ext cx="392370" cy="879101"/>
          </a:xfrm>
          <a:prstGeom prst="arc">
            <a:avLst>
              <a:gd name="adj1" fmla="val 16036809"/>
              <a:gd name="adj2" fmla="val 0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7" name="Дуга 1026"/>
          <p:cNvSpPr/>
          <p:nvPr/>
        </p:nvSpPr>
        <p:spPr>
          <a:xfrm rot="8565881" flipH="1">
            <a:off x="4331261" y="5021546"/>
            <a:ext cx="1016432" cy="441964"/>
          </a:xfrm>
          <a:prstGeom prst="arc">
            <a:avLst>
              <a:gd name="adj1" fmla="val 16036809"/>
              <a:gd name="adj2" fmla="val 20731218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8" name="Овал 1027"/>
          <p:cNvSpPr/>
          <p:nvPr/>
        </p:nvSpPr>
        <p:spPr>
          <a:xfrm>
            <a:off x="7755995" y="5023548"/>
            <a:ext cx="478498" cy="4784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9" name="Овал 1028"/>
          <p:cNvSpPr/>
          <p:nvPr/>
        </p:nvSpPr>
        <p:spPr>
          <a:xfrm>
            <a:off x="8098709" y="5399791"/>
            <a:ext cx="478498" cy="4784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0" name="Овал 1029"/>
          <p:cNvSpPr/>
          <p:nvPr/>
        </p:nvSpPr>
        <p:spPr>
          <a:xfrm>
            <a:off x="8560661" y="5578162"/>
            <a:ext cx="478498" cy="4784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1" name="Овал 1030"/>
          <p:cNvSpPr/>
          <p:nvPr/>
        </p:nvSpPr>
        <p:spPr>
          <a:xfrm>
            <a:off x="9056647" y="5595734"/>
            <a:ext cx="478498" cy="4784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2" name="Овал 1031"/>
          <p:cNvSpPr/>
          <p:nvPr/>
        </p:nvSpPr>
        <p:spPr>
          <a:xfrm>
            <a:off x="9523436" y="5791280"/>
            <a:ext cx="478498" cy="4784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3" name="Овал 1032"/>
          <p:cNvSpPr/>
          <p:nvPr/>
        </p:nvSpPr>
        <p:spPr>
          <a:xfrm>
            <a:off x="9931413" y="5515257"/>
            <a:ext cx="478498" cy="4784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4" name="Овал 1033"/>
          <p:cNvSpPr/>
          <p:nvPr/>
        </p:nvSpPr>
        <p:spPr>
          <a:xfrm>
            <a:off x="7698086" y="4943672"/>
            <a:ext cx="169228" cy="169228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5" name="Овал 1034"/>
          <p:cNvSpPr/>
          <p:nvPr/>
        </p:nvSpPr>
        <p:spPr>
          <a:xfrm>
            <a:off x="7990447" y="4890795"/>
            <a:ext cx="169228" cy="169228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6" name="Овал 1035"/>
          <p:cNvSpPr/>
          <p:nvPr/>
        </p:nvSpPr>
        <p:spPr>
          <a:xfrm>
            <a:off x="7831824" y="5180051"/>
            <a:ext cx="91646" cy="9670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7" name="Овал 1036"/>
          <p:cNvSpPr/>
          <p:nvPr/>
        </p:nvSpPr>
        <p:spPr>
          <a:xfrm>
            <a:off x="8012214" y="5127174"/>
            <a:ext cx="91646" cy="9670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Полилиния 67"/>
          <p:cNvSpPr/>
          <p:nvPr/>
        </p:nvSpPr>
        <p:spPr>
          <a:xfrm rot="21231617">
            <a:off x="7842087" y="5303754"/>
            <a:ext cx="332780" cy="145323"/>
          </a:xfrm>
          <a:custGeom>
            <a:avLst/>
            <a:gdLst>
              <a:gd name="connsiteX0" fmla="*/ 0 w 449035"/>
              <a:gd name="connsiteY0" fmla="*/ 27992 h 159145"/>
              <a:gd name="connsiteX1" fmla="*/ 83975 w 449035"/>
              <a:gd name="connsiteY1" fmla="*/ 111967 h 159145"/>
              <a:gd name="connsiteX2" fmla="*/ 214604 w 449035"/>
              <a:gd name="connsiteY2" fmla="*/ 158621 h 159145"/>
              <a:gd name="connsiteX3" fmla="*/ 345232 w 449035"/>
              <a:gd name="connsiteY3" fmla="*/ 130629 h 159145"/>
              <a:gd name="connsiteX4" fmla="*/ 438538 w 449035"/>
              <a:gd name="connsiteY4" fmla="*/ 37323 h 159145"/>
              <a:gd name="connsiteX5" fmla="*/ 447869 w 449035"/>
              <a:gd name="connsiteY5" fmla="*/ 0 h 159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9035" h="159145">
                <a:moveTo>
                  <a:pt x="0" y="27992"/>
                </a:moveTo>
                <a:cubicBezTo>
                  <a:pt x="24104" y="59094"/>
                  <a:pt x="48208" y="90196"/>
                  <a:pt x="83975" y="111967"/>
                </a:cubicBezTo>
                <a:cubicBezTo>
                  <a:pt x="119742" y="133739"/>
                  <a:pt x="171061" y="155511"/>
                  <a:pt x="214604" y="158621"/>
                </a:cubicBezTo>
                <a:cubicBezTo>
                  <a:pt x="258147" y="161731"/>
                  <a:pt x="307910" y="150845"/>
                  <a:pt x="345232" y="130629"/>
                </a:cubicBezTo>
                <a:cubicBezTo>
                  <a:pt x="382554" y="110413"/>
                  <a:pt x="438538" y="37323"/>
                  <a:pt x="438538" y="37323"/>
                </a:cubicBezTo>
                <a:cubicBezTo>
                  <a:pt x="455644" y="15552"/>
                  <a:pt x="446314" y="4665"/>
                  <a:pt x="447869" y="0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Овал 68"/>
          <p:cNvSpPr/>
          <p:nvPr/>
        </p:nvSpPr>
        <p:spPr>
          <a:xfrm rot="19912781">
            <a:off x="10758216" y="619562"/>
            <a:ext cx="322310" cy="10511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Трапеция 69"/>
          <p:cNvSpPr/>
          <p:nvPr/>
        </p:nvSpPr>
        <p:spPr>
          <a:xfrm rot="14314068">
            <a:off x="10657721" y="748971"/>
            <a:ext cx="1225564" cy="375518"/>
          </a:xfrm>
          <a:prstGeom prst="trapezoid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Трапеция 70"/>
          <p:cNvSpPr/>
          <p:nvPr/>
        </p:nvSpPr>
        <p:spPr>
          <a:xfrm rot="3483555" flipH="1">
            <a:off x="9950471" y="1180620"/>
            <a:ext cx="1225564" cy="406202"/>
          </a:xfrm>
          <a:prstGeom prst="trapezoid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Солнце 71"/>
          <p:cNvSpPr/>
          <p:nvPr/>
        </p:nvSpPr>
        <p:spPr>
          <a:xfrm>
            <a:off x="2485145" y="309155"/>
            <a:ext cx="1343609" cy="1354148"/>
          </a:xfrm>
          <a:prstGeom prst="sun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5" name="Прямая соединительная линия 74"/>
          <p:cNvCxnSpPr/>
          <p:nvPr/>
        </p:nvCxnSpPr>
        <p:spPr>
          <a:xfrm>
            <a:off x="10481907" y="624692"/>
            <a:ext cx="142133" cy="759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>
            <a:off x="10681190" y="504339"/>
            <a:ext cx="10268" cy="1582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Дуга 51"/>
          <p:cNvSpPr/>
          <p:nvPr/>
        </p:nvSpPr>
        <p:spPr>
          <a:xfrm flipH="1">
            <a:off x="10086313" y="3331977"/>
            <a:ext cx="1346000" cy="3761109"/>
          </a:xfrm>
          <a:prstGeom prst="arc">
            <a:avLst>
              <a:gd name="adj1" fmla="val 16840031"/>
              <a:gd name="adj2" fmla="val 0"/>
            </a:avLst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Ромб 52"/>
          <p:cNvSpPr/>
          <p:nvPr/>
        </p:nvSpPr>
        <p:spPr>
          <a:xfrm rot="2793606">
            <a:off x="10450998" y="2581683"/>
            <a:ext cx="908010" cy="922747"/>
          </a:xfrm>
          <a:prstGeom prst="diamond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Блок-схема: задержка 53"/>
          <p:cNvSpPr/>
          <p:nvPr/>
        </p:nvSpPr>
        <p:spPr>
          <a:xfrm rot="16200000">
            <a:off x="10662724" y="1984512"/>
            <a:ext cx="484560" cy="630558"/>
          </a:xfrm>
          <a:prstGeom prst="flowChartDelay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Блок-схема: задержка 54"/>
          <p:cNvSpPr/>
          <p:nvPr/>
        </p:nvSpPr>
        <p:spPr>
          <a:xfrm>
            <a:off x="11438721" y="2741274"/>
            <a:ext cx="484559" cy="630558"/>
          </a:xfrm>
          <a:prstGeom prst="flowChartDelay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Блок-схема: задержка 55"/>
          <p:cNvSpPr/>
          <p:nvPr/>
        </p:nvSpPr>
        <p:spPr>
          <a:xfrm rot="10800000">
            <a:off x="9886727" y="2727777"/>
            <a:ext cx="484559" cy="630558"/>
          </a:xfrm>
          <a:prstGeom prst="flowChartDelay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Блок-схема: задержка 56"/>
          <p:cNvSpPr/>
          <p:nvPr/>
        </p:nvSpPr>
        <p:spPr>
          <a:xfrm rot="5581370">
            <a:off x="10643449" y="3509004"/>
            <a:ext cx="484560" cy="630558"/>
          </a:xfrm>
          <a:prstGeom prst="flowChartDelay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Блок-схема: решение 99"/>
          <p:cNvSpPr/>
          <p:nvPr/>
        </p:nvSpPr>
        <p:spPr>
          <a:xfrm rot="19496473">
            <a:off x="9520761" y="4301097"/>
            <a:ext cx="532987" cy="974428"/>
          </a:xfrm>
          <a:prstGeom prst="flowChartDecision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Блок-схема: решение 100"/>
          <p:cNvSpPr/>
          <p:nvPr/>
        </p:nvSpPr>
        <p:spPr>
          <a:xfrm rot="2931355">
            <a:off x="10195904" y="4441290"/>
            <a:ext cx="532987" cy="974428"/>
          </a:xfrm>
          <a:prstGeom prst="flowChartDecision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60" name="Рисунок 1059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849D8DD0-9E20-0D9C-B310-76A366DA2E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149" y="484467"/>
            <a:ext cx="5342785" cy="5438192"/>
          </a:xfrm>
          <a:prstGeom prst="rect">
            <a:avLst/>
          </a:prstGeom>
        </p:spPr>
      </p:pic>
      <p:pic>
        <p:nvPicPr>
          <p:cNvPr id="1061" name="Picture 1060" descr="imag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72" y="4563906"/>
            <a:ext cx="2162175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937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FC7FF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FC7FF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0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9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33C0B"/>
                                      </p:to>
                                    </p:animClr>
                                    <p:set>
                                      <p:cBhvr>
                                        <p:cTn id="120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6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27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3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34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0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141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2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7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48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4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55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1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2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3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5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CBAC"/>
                                      </p:to>
                                    </p:animClr>
                                    <p:set>
                                      <p:cBhvr>
                                        <p:cTn id="17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7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2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CBAC"/>
                                      </p:to>
                                    </p:animClr>
                                    <p:set>
                                      <p:cBhvr>
                                        <p:cTn id="183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4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>
                      <p:stCondLst>
                        <p:cond delay="0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9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CBAC"/>
                                      </p:to>
                                    </p:animClr>
                                    <p:set>
                                      <p:cBhvr>
                                        <p:cTn id="190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1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197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8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99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0" fill="hold">
                      <p:stCondLst>
                        <p:cond delay="0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3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CBAC"/>
                                      </p:to>
                                    </p:animClr>
                                    <p:set>
                                      <p:cBhvr>
                                        <p:cTn id="204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5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0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211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2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213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4" fill="hold">
                      <p:stCondLst>
                        <p:cond delay="0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7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218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9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22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1" fill="hold">
                      <p:stCondLst>
                        <p:cond delay="0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22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23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393"/>
                                      </p:to>
                                    </p:animClr>
                                    <p:set>
                                      <p:cBhvr>
                                        <p:cTn id="23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4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2" fill="hold">
                      <p:stCondLst>
                        <p:cond delay="0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393"/>
                                      </p:to>
                                    </p:animClr>
                                    <p:set>
                                      <p:cBhvr>
                                        <p:cTn id="24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4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9" fill="hold">
                      <p:stCondLst>
                        <p:cond delay="0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393"/>
                                      </p:to>
                                    </p:animClr>
                                    <p:set>
                                      <p:cBhvr>
                                        <p:cTn id="25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5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6" fill="hold">
                      <p:stCondLst>
                        <p:cond delay="0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393"/>
                                      </p:to>
                                    </p:animClr>
                                    <p:set>
                                      <p:cBhvr>
                                        <p:cTn id="26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6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3" fill="hold">
                      <p:stCondLst>
                        <p:cond delay="0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393"/>
                                      </p:to>
                                    </p:animClr>
                                    <p:set>
                                      <p:cBhvr>
                                        <p:cTn id="26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6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0" fill="hold">
                      <p:stCondLst>
                        <p:cond delay="0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393"/>
                                      </p:to>
                                    </p:animClr>
                                    <p:set>
                                      <p:cBhvr>
                                        <p:cTn id="27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7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7" fill="hold">
                      <p:stCondLst>
                        <p:cond delay="0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393"/>
                                      </p:to>
                                    </p:animClr>
                                    <p:set>
                                      <p:cBhvr>
                                        <p:cTn id="28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8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4" fill="hold">
                      <p:stCondLst>
                        <p:cond delay="0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393"/>
                                      </p:to>
                                    </p:animClr>
                                    <p:set>
                                      <p:cBhvr>
                                        <p:cTn id="28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9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9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8" fill="hold">
                      <p:stCondLst>
                        <p:cond delay="0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2" dur="5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5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4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8" dur="500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500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0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5D26575-D60C-41F9-8BD5-BD6FB45144FF}"/>
</file>

<file path=customXml/itemProps2.xml><?xml version="1.0" encoding="utf-8"?>
<ds:datastoreItem xmlns:ds="http://schemas.openxmlformats.org/officeDocument/2006/customXml" ds:itemID="{40543BEC-242A-4C24-AF16-1B8093456726}"/>
</file>

<file path=customXml/itemProps3.xml><?xml version="1.0" encoding="utf-8"?>
<ds:datastoreItem xmlns:ds="http://schemas.openxmlformats.org/officeDocument/2006/customXml" ds:itemID="{6DFACDCA-7459-4529-B0D1-023FF5A0E703}"/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4</cp:revision>
  <dcterms:created xsi:type="dcterms:W3CDTF">2025-01-24T21:31:48Z</dcterms:created>
  <dcterms:modified xsi:type="dcterms:W3CDTF">2025-01-25T11:37:45Z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