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756076" y="3564468"/>
            <a:ext cx="1668233" cy="2725180"/>
            <a:chOff x="3756076" y="3564468"/>
            <a:chExt cx="1668233" cy="2725180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3756076" y="3564468"/>
              <a:ext cx="1668233" cy="2725180"/>
            </a:xfrm>
            <a:prstGeom prst="round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ru-RU" dirty="0"/>
                <a:t>Саша</a:t>
              </a:r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r="23213"/>
            <a:stretch>
              <a:fillRect/>
            </a:stretch>
          </p:blipFill>
          <p:spPr>
            <a:xfrm>
              <a:off x="4003773" y="3615448"/>
              <a:ext cx="1286933" cy="2370667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10066351" y="3576874"/>
            <a:ext cx="1761578" cy="2773913"/>
            <a:chOff x="10066351" y="3576874"/>
            <a:chExt cx="1761578" cy="277391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6351" y="3576874"/>
              <a:ext cx="1761578" cy="27739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608734" y="588433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Маша </a:t>
              </a:r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541" y="3989419"/>
              <a:ext cx="1571101" cy="189491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650987" y="521852"/>
            <a:ext cx="1807610" cy="2860648"/>
            <a:chOff x="3650987" y="521852"/>
            <a:chExt cx="1807610" cy="286064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0987" y="521852"/>
              <a:ext cx="1807610" cy="286064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0" r="24236"/>
            <a:stretch>
              <a:fillRect/>
            </a:stretch>
          </p:blipFill>
          <p:spPr>
            <a:xfrm>
              <a:off x="3958117" y="652441"/>
              <a:ext cx="1286934" cy="2659474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608192" y="522381"/>
            <a:ext cx="1791256" cy="2884015"/>
            <a:chOff x="5608192" y="522381"/>
            <a:chExt cx="1791256" cy="288401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8192" y="522381"/>
              <a:ext cx="1791256" cy="2820514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96" r="32003"/>
            <a:stretch>
              <a:fillRect/>
            </a:stretch>
          </p:blipFill>
          <p:spPr>
            <a:xfrm>
              <a:off x="5837550" y="597367"/>
              <a:ext cx="1160132" cy="2809029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13357" y="551884"/>
            <a:ext cx="1731681" cy="2726707"/>
            <a:chOff x="7713357" y="551884"/>
            <a:chExt cx="1731681" cy="272670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357" y="551884"/>
              <a:ext cx="1731681" cy="272670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61" r="22007"/>
            <a:stretch>
              <a:fillRect/>
            </a:stretch>
          </p:blipFill>
          <p:spPr>
            <a:xfrm>
              <a:off x="8044790" y="620304"/>
              <a:ext cx="1286934" cy="262466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692440" y="522936"/>
            <a:ext cx="1761578" cy="2773913"/>
            <a:chOff x="9692440" y="522936"/>
            <a:chExt cx="1761578" cy="277391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92440" y="522936"/>
              <a:ext cx="1761578" cy="277391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44" r="25538"/>
            <a:stretch>
              <a:fillRect/>
            </a:stretch>
          </p:blipFill>
          <p:spPr>
            <a:xfrm>
              <a:off x="9842787" y="593287"/>
              <a:ext cx="1344306" cy="2624668"/>
            </a:xfrm>
            <a:prstGeom prst="rect">
              <a:avLst/>
            </a:prstGeom>
          </p:spPr>
        </p:pic>
      </p:grpSp>
      <p:sp>
        <p:nvSpPr>
          <p:cNvPr id="25" name="Прямоугольник: скругленные углы 24"/>
          <p:cNvSpPr/>
          <p:nvPr/>
        </p:nvSpPr>
        <p:spPr>
          <a:xfrm>
            <a:off x="5884333" y="3461711"/>
            <a:ext cx="3859857" cy="2908369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18" y="3492129"/>
            <a:ext cx="2322637" cy="23226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82" y="3429000"/>
            <a:ext cx="2871488" cy="2702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25" y="3205636"/>
            <a:ext cx="3116723" cy="311672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84" y="3570438"/>
            <a:ext cx="2729317" cy="27293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05" y="3459538"/>
            <a:ext cx="2895319" cy="289531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00" y="3382500"/>
            <a:ext cx="3416813" cy="279557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97" y="-23091"/>
            <a:ext cx="819864" cy="76233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375" y="2751455"/>
            <a:ext cx="32766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343 L -0.26654 0.1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43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1445 -0.27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135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4089 -0.393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1969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444 0.0847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423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6106 -0.433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-2166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-7.40741E-7 L 0.24687 -0.32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1634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12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4</cp:revision>
  <dcterms:created xsi:type="dcterms:W3CDTF">2024-04-26T14:30:00Z</dcterms:created>
  <dcterms:modified xsi:type="dcterms:W3CDTF">2024-06-11T14:16:43Z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208BD8EDC4D84E31B9AAF10AF6209E5E_12</vt:lpwstr>
  </property>
  <property fmtid="{D5CDD505-2E9C-101B-9397-08002B2CF9AE}" pid="3" name="KSOProductBuildVer">
    <vt:lpwstr>1033-12.2.0.17119</vt:lpwstr>
  </property>
</Properties>
</file>