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30" y="2494915"/>
            <a:ext cx="3533775" cy="370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