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986805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001859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016912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986805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001859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016912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986805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001859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016912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 descr="Изображение выглядит как инструмент, электропил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364" y="429711"/>
            <a:ext cx="2152381" cy="215238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рисунок, зарисовка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428" y="4561150"/>
            <a:ext cx="1807697" cy="1807697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рыба, акула, Плавник, мягкоперая рыб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741" y="2530471"/>
            <a:ext cx="1979361" cy="1979361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34" y="4507098"/>
            <a:ext cx="1746309" cy="1746309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ед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210" y="343703"/>
            <a:ext cx="2140487" cy="2140487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одежда, зарисовка, рисунок, рукав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4" y="2557885"/>
            <a:ext cx="1599937" cy="1599937"/>
          </a:xfrm>
          <a:prstGeom prst="rect">
            <a:avLst/>
          </a:prstGeom>
        </p:spPr>
      </p:pic>
      <p:pic>
        <p:nvPicPr>
          <p:cNvPr id="6" name="Рисунок 5" descr="Изображение выглядит как инструмент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D02E841-C931-7978-5BC4-1BBE3730202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280" y="4627836"/>
            <a:ext cx="1632434" cy="163243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3B0E9F01-A023-44DA-668C-C4FD802C2D8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81" y="492713"/>
            <a:ext cx="1842465" cy="184246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Кухонная утварь, посуда, ложка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8A27C616-6300-7BA4-4F57-9463DA003E0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84" y="2467650"/>
            <a:ext cx="1922699" cy="1922699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020156" y="41582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2526845" y="194228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Умножение 32"/>
          <p:cNvSpPr/>
          <p:nvPr/>
        </p:nvSpPr>
        <p:spPr>
          <a:xfrm>
            <a:off x="1149015" y="54051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1333435" y="77295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052436" y="41582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4559125" y="194228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180734" y="54470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3394157" y="77295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084716" y="41582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6591405" y="194228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229125" y="532344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5412825" y="778899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014491" y="2435738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2521180" y="3962201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167073" y="254883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1356812" y="277272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Умножение 30"/>
          <p:cNvSpPr/>
          <p:nvPr/>
        </p:nvSpPr>
        <p:spPr>
          <a:xfrm>
            <a:off x="3033159" y="243573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4539848" y="396220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194237" y="254279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3367844" y="2768627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051827" y="243573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6558516" y="396219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206140" y="254279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5403087" y="277698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1008481" y="443550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2515170" y="596197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187631" y="4528288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1368967" y="476248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044040" y="444052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4550729" y="596698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204417" y="4551871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3397204" y="478943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079599" y="4445541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6586288" y="5972004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241354" y="4531732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5429617" y="474989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70" name="Picture 469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51128" y="2530471"/>
            <a:ext cx="246697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7F6E52-9EB4-435F-A50C-A417C9F030C2}"/>
</file>

<file path=customXml/itemProps2.xml><?xml version="1.0" encoding="utf-8"?>
<ds:datastoreItem xmlns:ds="http://schemas.openxmlformats.org/officeDocument/2006/customXml" ds:itemID="{D754F0BE-7861-4247-B9E7-85E3E279A239}"/>
</file>

<file path=customXml/itemProps3.xml><?xml version="1.0" encoding="utf-8"?>
<ds:datastoreItem xmlns:ds="http://schemas.openxmlformats.org/officeDocument/2006/customXml" ds:itemID="{E44B63EB-2458-4FB7-BCA7-52115B687234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7</cp:revision>
  <dcterms:created xsi:type="dcterms:W3CDTF">2024-05-06T15:26:00Z</dcterms:created>
  <dcterms:modified xsi:type="dcterms:W3CDTF">2024-10-21T13:15:17Z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D8068DB2A43F484B9676155EBFC351B1_12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