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F7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75"/>
  </p:normalViewPr>
  <p:slideViewPr>
    <p:cSldViewPr snapToGrid="0">
      <p:cViewPr varScale="1">
        <p:scale>
          <a:sx n="111" d="100"/>
          <a:sy n="111" d="100"/>
        </p:scale>
        <p:origin x="7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A9200-47FC-4592-9833-DF0252829EA7}" type="datetimeFigureOut">
              <a:rPr lang="uk-UA" smtClean="0"/>
              <a:t>29.12.24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98E81-A47C-491C-997B-F6BA55F8F70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2392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A9200-47FC-4592-9833-DF0252829EA7}" type="datetimeFigureOut">
              <a:rPr lang="uk-UA" smtClean="0"/>
              <a:t>29.12.24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98E81-A47C-491C-997B-F6BA55F8F70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9847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A9200-47FC-4592-9833-DF0252829EA7}" type="datetimeFigureOut">
              <a:rPr lang="uk-UA" smtClean="0"/>
              <a:t>29.12.24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98E81-A47C-491C-997B-F6BA55F8F70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38456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A9200-47FC-4592-9833-DF0252829EA7}" type="datetimeFigureOut">
              <a:rPr lang="uk-UA" smtClean="0"/>
              <a:t>29.12.24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98E81-A47C-491C-997B-F6BA55F8F70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86222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A9200-47FC-4592-9833-DF0252829EA7}" type="datetimeFigureOut">
              <a:rPr lang="uk-UA" smtClean="0"/>
              <a:t>29.12.24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98E81-A47C-491C-997B-F6BA55F8F70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15114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A9200-47FC-4592-9833-DF0252829EA7}" type="datetimeFigureOut">
              <a:rPr lang="uk-UA" smtClean="0"/>
              <a:t>29.12.24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98E81-A47C-491C-997B-F6BA55F8F70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1752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A9200-47FC-4592-9833-DF0252829EA7}" type="datetimeFigureOut">
              <a:rPr lang="uk-UA" smtClean="0"/>
              <a:t>29.12.24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98E81-A47C-491C-997B-F6BA55F8F70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78607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A9200-47FC-4592-9833-DF0252829EA7}" type="datetimeFigureOut">
              <a:rPr lang="uk-UA" smtClean="0"/>
              <a:t>29.12.24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98E81-A47C-491C-997B-F6BA55F8F70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83889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A9200-47FC-4592-9833-DF0252829EA7}" type="datetimeFigureOut">
              <a:rPr lang="uk-UA" smtClean="0"/>
              <a:t>29.12.24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98E81-A47C-491C-997B-F6BA55F8F70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01570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A9200-47FC-4592-9833-DF0252829EA7}" type="datetimeFigureOut">
              <a:rPr lang="uk-UA" smtClean="0"/>
              <a:t>29.12.24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98E81-A47C-491C-997B-F6BA55F8F70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96075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A9200-47FC-4592-9833-DF0252829EA7}" type="datetimeFigureOut">
              <a:rPr lang="uk-UA" smtClean="0"/>
              <a:t>29.12.24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98E81-A47C-491C-997B-F6BA55F8F70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6971608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2A9200-47FC-4592-9833-DF0252829EA7}" type="datetimeFigureOut">
              <a:rPr lang="uk-UA" smtClean="0"/>
              <a:t>29.12.24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698E81-A47C-491C-997B-F6BA55F8F70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68746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Рисунок 4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66" y="-18861"/>
            <a:ext cx="12270478" cy="687686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883" y="3275119"/>
            <a:ext cx="1461117" cy="1461117"/>
          </a:xfrm>
          <a:prstGeom prst="rect">
            <a:avLst/>
          </a:prstGeom>
          <a:effectLst>
            <a:glow rad="250633">
              <a:schemeClr val="bg1">
                <a:alpha val="94226"/>
              </a:schemeClr>
            </a:glo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3441" y="4005677"/>
            <a:ext cx="1461117" cy="1461117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883" y="643573"/>
            <a:ext cx="1266546" cy="1266546"/>
          </a:xfrm>
          <a:prstGeom prst="rect">
            <a:avLst/>
          </a:prstGeom>
          <a:effectLst>
            <a:glow rad="355471">
              <a:schemeClr val="bg1"/>
            </a:glo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656" y="2023359"/>
            <a:ext cx="1266546" cy="1266546"/>
          </a:xfrm>
          <a:prstGeom prst="rect">
            <a:avLst/>
          </a:prstGeom>
          <a:effectLst>
            <a:glow rad="228861">
              <a:schemeClr val="bg1"/>
            </a:glo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702" y="4766047"/>
            <a:ext cx="1266546" cy="1266546"/>
          </a:xfrm>
          <a:prstGeom prst="rect">
            <a:avLst/>
          </a:prstGeom>
          <a:effectLst>
            <a:glow rad="171310">
              <a:schemeClr val="bg1">
                <a:alpha val="97000"/>
              </a:schemeClr>
            </a:glow>
          </a:effectLst>
        </p:spPr>
      </p:pic>
      <p:grpSp>
        <p:nvGrpSpPr>
          <p:cNvPr id="48" name="Группа 47"/>
          <p:cNvGrpSpPr/>
          <p:nvPr/>
        </p:nvGrpSpPr>
        <p:grpSpPr>
          <a:xfrm>
            <a:off x="7500209" y="1999049"/>
            <a:ext cx="1358284" cy="1296140"/>
            <a:chOff x="7514016" y="1993400"/>
            <a:chExt cx="1358284" cy="1296140"/>
          </a:xfrm>
          <a:solidFill>
            <a:schemeClr val="bg1"/>
          </a:solidFill>
        </p:grpSpPr>
        <p:sp>
          <p:nvSpPr>
            <p:cNvPr id="21" name="Скругленный прямоугольник 20"/>
            <p:cNvSpPr/>
            <p:nvPr/>
          </p:nvSpPr>
          <p:spPr>
            <a:xfrm>
              <a:off x="7514016" y="1993400"/>
              <a:ext cx="1358284" cy="1296140"/>
            </a:xfrm>
            <a:prstGeom prst="roundRect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47" name="Рисунок 4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7651" y="2081415"/>
              <a:ext cx="1158532" cy="1158532"/>
            </a:xfrm>
            <a:prstGeom prst="rect">
              <a:avLst/>
            </a:prstGeom>
            <a:grpFill/>
          </p:spPr>
        </p:pic>
      </p:grpSp>
      <p:grpSp>
        <p:nvGrpSpPr>
          <p:cNvPr id="57" name="Группа 56"/>
          <p:cNvGrpSpPr/>
          <p:nvPr/>
        </p:nvGrpSpPr>
        <p:grpSpPr>
          <a:xfrm>
            <a:off x="6095999" y="2002346"/>
            <a:ext cx="1358284" cy="1296140"/>
            <a:chOff x="6068533" y="1962150"/>
            <a:chExt cx="1358284" cy="1296140"/>
          </a:xfrm>
          <a:solidFill>
            <a:schemeClr val="bg1"/>
          </a:solidFill>
        </p:grpSpPr>
        <p:sp>
          <p:nvSpPr>
            <p:cNvPr id="58" name="Скругленный прямоугольник 57"/>
            <p:cNvSpPr/>
            <p:nvPr/>
          </p:nvSpPr>
          <p:spPr>
            <a:xfrm>
              <a:off x="6068533" y="1962150"/>
              <a:ext cx="1358284" cy="1296140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59" name="Рисунок 5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79792" y="2035801"/>
              <a:ext cx="1170111" cy="1170111"/>
            </a:xfrm>
            <a:prstGeom prst="rect">
              <a:avLst/>
            </a:prstGeom>
            <a:grpFill/>
          </p:spPr>
        </p:pic>
      </p:grpSp>
      <p:grpSp>
        <p:nvGrpSpPr>
          <p:cNvPr id="98" name="Группа 97"/>
          <p:cNvGrpSpPr/>
          <p:nvPr/>
        </p:nvGrpSpPr>
        <p:grpSpPr>
          <a:xfrm>
            <a:off x="7516605" y="3357242"/>
            <a:ext cx="1358284" cy="1331755"/>
            <a:chOff x="7516605" y="3357242"/>
            <a:chExt cx="1358284" cy="1331755"/>
          </a:xfrm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7516605" y="3357242"/>
              <a:ext cx="1358284" cy="129614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97" name="Рисунок 9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733951" y="3371185"/>
              <a:ext cx="947900" cy="1317812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pic>
        <p:nvPicPr>
          <p:cNvPr id="103" name="Рисунок 10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500" y="196783"/>
            <a:ext cx="2156048" cy="2218327"/>
          </a:xfrm>
          <a:prstGeom prst="rect">
            <a:avLst/>
          </a:prstGeom>
        </p:spPr>
      </p:pic>
      <p:pic>
        <p:nvPicPr>
          <p:cNvPr id="104" name="Рисунок 10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6" y="28869"/>
            <a:ext cx="890573" cy="770657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4634883" y="613210"/>
            <a:ext cx="1374287" cy="1348387"/>
            <a:chOff x="4660399" y="616152"/>
            <a:chExt cx="1374287" cy="1348387"/>
          </a:xfrm>
        </p:grpSpPr>
        <p:sp>
          <p:nvSpPr>
            <p:cNvPr id="26" name="Скругленный прямоугольник 25"/>
            <p:cNvSpPr/>
            <p:nvPr/>
          </p:nvSpPr>
          <p:spPr>
            <a:xfrm>
              <a:off x="4660399" y="661377"/>
              <a:ext cx="1358284" cy="129614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6299" y="616152"/>
              <a:ext cx="1348387" cy="1348387"/>
            </a:xfrm>
            <a:prstGeom prst="rect">
              <a:avLst/>
            </a:prstGeom>
          </p:spPr>
        </p:pic>
      </p:grpSp>
      <p:grpSp>
        <p:nvGrpSpPr>
          <p:cNvPr id="15" name="Группа 14"/>
          <p:cNvGrpSpPr/>
          <p:nvPr/>
        </p:nvGrpSpPr>
        <p:grpSpPr>
          <a:xfrm>
            <a:off x="5985887" y="3315259"/>
            <a:ext cx="1555026" cy="1555026"/>
            <a:chOff x="5985887" y="3315259"/>
            <a:chExt cx="1555026" cy="1555026"/>
          </a:xfrm>
        </p:grpSpPr>
        <p:sp>
          <p:nvSpPr>
            <p:cNvPr id="67" name="Скругленный прямоугольник 66"/>
            <p:cNvSpPr/>
            <p:nvPr/>
          </p:nvSpPr>
          <p:spPr>
            <a:xfrm>
              <a:off x="6081833" y="3384302"/>
              <a:ext cx="1358284" cy="129614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85887" y="3315259"/>
              <a:ext cx="1555026" cy="1555026"/>
            </a:xfrm>
            <a:prstGeom prst="rect">
              <a:avLst/>
            </a:prstGeom>
          </p:spPr>
        </p:pic>
      </p:grpSp>
      <p:grpSp>
        <p:nvGrpSpPr>
          <p:cNvPr id="19" name="Группа 18"/>
          <p:cNvGrpSpPr/>
          <p:nvPr/>
        </p:nvGrpSpPr>
        <p:grpSpPr>
          <a:xfrm>
            <a:off x="4646156" y="1998172"/>
            <a:ext cx="1398427" cy="1373013"/>
            <a:chOff x="4646156" y="1998172"/>
            <a:chExt cx="1398427" cy="1373013"/>
          </a:xfrm>
        </p:grpSpPr>
        <p:sp>
          <p:nvSpPr>
            <p:cNvPr id="64" name="Скругленный прямоугольник 63"/>
            <p:cNvSpPr/>
            <p:nvPr/>
          </p:nvSpPr>
          <p:spPr>
            <a:xfrm>
              <a:off x="4686299" y="1998172"/>
              <a:ext cx="1358284" cy="129614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6156" y="1998172"/>
              <a:ext cx="1373013" cy="1373013"/>
            </a:xfrm>
            <a:prstGeom prst="rect">
              <a:avLst/>
            </a:prstGeom>
          </p:spPr>
        </p:pic>
      </p:grpSp>
      <p:grpSp>
        <p:nvGrpSpPr>
          <p:cNvPr id="27" name="Группа 26"/>
          <p:cNvGrpSpPr/>
          <p:nvPr/>
        </p:nvGrpSpPr>
        <p:grpSpPr>
          <a:xfrm>
            <a:off x="6069738" y="625161"/>
            <a:ext cx="1358284" cy="1321391"/>
            <a:chOff x="6062337" y="616152"/>
            <a:chExt cx="1358284" cy="1321391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6062337" y="641403"/>
              <a:ext cx="1358284" cy="129614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5012" y="616152"/>
              <a:ext cx="1284934" cy="1284934"/>
            </a:xfrm>
            <a:prstGeom prst="rect">
              <a:avLst/>
            </a:prstGeom>
          </p:spPr>
        </p:pic>
      </p:grpSp>
      <p:grpSp>
        <p:nvGrpSpPr>
          <p:cNvPr id="29" name="Группа 28"/>
          <p:cNvGrpSpPr/>
          <p:nvPr/>
        </p:nvGrpSpPr>
        <p:grpSpPr>
          <a:xfrm>
            <a:off x="7492279" y="641403"/>
            <a:ext cx="1358284" cy="1296140"/>
            <a:chOff x="7492279" y="641403"/>
            <a:chExt cx="1358284" cy="1296140"/>
          </a:xfrm>
        </p:grpSpPr>
        <p:sp>
          <p:nvSpPr>
            <p:cNvPr id="24" name="Скругленный прямоугольник 23"/>
            <p:cNvSpPr/>
            <p:nvPr/>
          </p:nvSpPr>
          <p:spPr>
            <a:xfrm>
              <a:off x="7492279" y="641403"/>
              <a:ext cx="1358284" cy="129614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8691" y="699964"/>
              <a:ext cx="1214494" cy="1214494"/>
            </a:xfrm>
            <a:prstGeom prst="rect">
              <a:avLst/>
            </a:prstGeom>
          </p:spPr>
        </p:pic>
      </p:grpSp>
      <p:grpSp>
        <p:nvGrpSpPr>
          <p:cNvPr id="31" name="Группа 30"/>
          <p:cNvGrpSpPr/>
          <p:nvPr/>
        </p:nvGrpSpPr>
        <p:grpSpPr>
          <a:xfrm>
            <a:off x="4676384" y="3371573"/>
            <a:ext cx="1358284" cy="1296140"/>
            <a:chOff x="4687298" y="3378177"/>
            <a:chExt cx="1358284" cy="1296140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4687298" y="3378177"/>
              <a:ext cx="1358284" cy="129614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6083" y="3420895"/>
              <a:ext cx="1237020" cy="1237020"/>
            </a:xfrm>
            <a:prstGeom prst="rect">
              <a:avLst/>
            </a:prstGeom>
          </p:spPr>
        </p:pic>
      </p:grpSp>
      <p:grpSp>
        <p:nvGrpSpPr>
          <p:cNvPr id="33" name="Группа 32"/>
          <p:cNvGrpSpPr/>
          <p:nvPr/>
        </p:nvGrpSpPr>
        <p:grpSpPr>
          <a:xfrm>
            <a:off x="4695451" y="4724027"/>
            <a:ext cx="1358284" cy="1296140"/>
            <a:chOff x="4695451" y="4724027"/>
            <a:chExt cx="1358284" cy="1296140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4695451" y="4724027"/>
              <a:ext cx="1358284" cy="129614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2409" y="4753010"/>
              <a:ext cx="1263234" cy="1263234"/>
            </a:xfrm>
            <a:prstGeom prst="rect">
              <a:avLst/>
            </a:prstGeom>
          </p:spPr>
        </p:pic>
      </p:grpSp>
      <p:grpSp>
        <p:nvGrpSpPr>
          <p:cNvPr id="35" name="Группа 34"/>
          <p:cNvGrpSpPr/>
          <p:nvPr/>
        </p:nvGrpSpPr>
        <p:grpSpPr>
          <a:xfrm>
            <a:off x="6100310" y="4750333"/>
            <a:ext cx="1358284" cy="1297973"/>
            <a:chOff x="6099144" y="4719982"/>
            <a:chExt cx="1358284" cy="1297973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6099144" y="4721815"/>
              <a:ext cx="1358284" cy="129614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48353" y="4719982"/>
              <a:ext cx="1293988" cy="1293988"/>
            </a:xfrm>
            <a:prstGeom prst="rect">
              <a:avLst/>
            </a:prstGeom>
          </p:spPr>
        </p:pic>
      </p:grpSp>
      <p:grpSp>
        <p:nvGrpSpPr>
          <p:cNvPr id="39" name="Группа 38"/>
          <p:cNvGrpSpPr/>
          <p:nvPr/>
        </p:nvGrpSpPr>
        <p:grpSpPr>
          <a:xfrm>
            <a:off x="7509781" y="4706487"/>
            <a:ext cx="1358284" cy="1296140"/>
            <a:chOff x="7509781" y="4706487"/>
            <a:chExt cx="1358284" cy="1296140"/>
          </a:xfrm>
        </p:grpSpPr>
        <p:sp>
          <p:nvSpPr>
            <p:cNvPr id="70" name="Скругленный прямоугольник 69"/>
            <p:cNvSpPr/>
            <p:nvPr/>
          </p:nvSpPr>
          <p:spPr>
            <a:xfrm>
              <a:off x="7509781" y="4706487"/>
              <a:ext cx="1358284" cy="129614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7557400" y="4880251"/>
              <a:ext cx="1285584" cy="986964"/>
            </a:xfrm>
            <a:prstGeom prst="rect">
              <a:avLst/>
            </a:prstGeom>
          </p:spPr>
        </p:pic>
      </p:grpSp>
      <p:grpSp>
        <p:nvGrpSpPr>
          <p:cNvPr id="41" name="Группа 40"/>
          <p:cNvGrpSpPr/>
          <p:nvPr/>
        </p:nvGrpSpPr>
        <p:grpSpPr>
          <a:xfrm>
            <a:off x="8930197" y="641403"/>
            <a:ext cx="1358284" cy="1296140"/>
            <a:chOff x="8930197" y="641403"/>
            <a:chExt cx="1358284" cy="1296140"/>
          </a:xfrm>
        </p:grpSpPr>
        <p:sp>
          <p:nvSpPr>
            <p:cNvPr id="25" name="Скругленный прямоугольник 24"/>
            <p:cNvSpPr/>
            <p:nvPr/>
          </p:nvSpPr>
          <p:spPr>
            <a:xfrm>
              <a:off x="8930197" y="641403"/>
              <a:ext cx="1358284" cy="129614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8447" y="674352"/>
              <a:ext cx="1263191" cy="1263191"/>
            </a:xfrm>
            <a:prstGeom prst="rect">
              <a:avLst/>
            </a:prstGeom>
          </p:spPr>
        </p:pic>
      </p:grpSp>
      <p:grpSp>
        <p:nvGrpSpPr>
          <p:cNvPr id="44" name="Группа 43"/>
          <p:cNvGrpSpPr/>
          <p:nvPr/>
        </p:nvGrpSpPr>
        <p:grpSpPr>
          <a:xfrm>
            <a:off x="8951101" y="2002860"/>
            <a:ext cx="1358284" cy="1296140"/>
            <a:chOff x="8951101" y="2002860"/>
            <a:chExt cx="1358284" cy="1296140"/>
          </a:xfrm>
        </p:grpSpPr>
        <p:sp>
          <p:nvSpPr>
            <p:cNvPr id="22" name="Скругленный прямоугольник 21"/>
            <p:cNvSpPr/>
            <p:nvPr/>
          </p:nvSpPr>
          <p:spPr>
            <a:xfrm>
              <a:off x="8951101" y="2002860"/>
              <a:ext cx="1358284" cy="129614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8999373" y="2023934"/>
              <a:ext cx="1257692" cy="12576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7" name="Группа 36"/>
          <p:cNvGrpSpPr/>
          <p:nvPr/>
        </p:nvGrpSpPr>
        <p:grpSpPr>
          <a:xfrm>
            <a:off x="8927606" y="3355171"/>
            <a:ext cx="1358284" cy="1296140"/>
            <a:chOff x="8927607" y="3357242"/>
            <a:chExt cx="1358284" cy="1296140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8927607" y="3357242"/>
              <a:ext cx="1358284" cy="129614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9080523" y="3403123"/>
              <a:ext cx="1095391" cy="1207588"/>
            </a:xfrm>
            <a:prstGeom prst="rect">
              <a:avLst/>
            </a:prstGeom>
          </p:spPr>
        </p:pic>
      </p:grpSp>
      <p:grpSp>
        <p:nvGrpSpPr>
          <p:cNvPr id="43" name="Группа 42"/>
          <p:cNvGrpSpPr/>
          <p:nvPr/>
        </p:nvGrpSpPr>
        <p:grpSpPr>
          <a:xfrm>
            <a:off x="8885502" y="4678074"/>
            <a:ext cx="1442493" cy="1442493"/>
            <a:chOff x="8885502" y="4678074"/>
            <a:chExt cx="1442493" cy="1442493"/>
          </a:xfrm>
        </p:grpSpPr>
        <p:sp>
          <p:nvSpPr>
            <p:cNvPr id="61" name="Скругленный прямоугольник 60"/>
            <p:cNvSpPr/>
            <p:nvPr/>
          </p:nvSpPr>
          <p:spPr>
            <a:xfrm>
              <a:off x="8920418" y="4709604"/>
              <a:ext cx="1358284" cy="129614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85502" y="4678074"/>
              <a:ext cx="1442493" cy="1442493"/>
            </a:xfrm>
            <a:prstGeom prst="rect">
              <a:avLst/>
            </a:prstGeom>
          </p:spPr>
        </p:pic>
      </p:grpSp>
      <p:pic>
        <p:nvPicPr>
          <p:cNvPr id="1030" name="Picture 1029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98949" y="3050593"/>
            <a:ext cx="22860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091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8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2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8707AF6-789F-4340-9C6C-21D01F14CFE2}"/>
</file>

<file path=customXml/itemProps2.xml><?xml version="1.0" encoding="utf-8"?>
<ds:datastoreItem xmlns:ds="http://schemas.openxmlformats.org/officeDocument/2006/customXml" ds:itemID="{F0231109-2D1B-4971-8878-A1D30DE06931}"/>
</file>

<file path=customXml/itemProps3.xml><?xml version="1.0" encoding="utf-8"?>
<ds:datastoreItem xmlns:ds="http://schemas.openxmlformats.org/officeDocument/2006/customXml" ds:itemID="{289FBBDD-480A-4136-9384-DA00AEDC195F}"/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Марианна Сита</cp:lastModifiedBy>
  <cp:revision>59</cp:revision>
  <dcterms:created xsi:type="dcterms:W3CDTF">2024-12-19T11:03:23Z</dcterms:created>
  <dcterms:modified xsi:type="dcterms:W3CDTF">2024-12-29T19:19:44Z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