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75" y="-1"/>
            <a:ext cx="1139325" cy="10593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23" y="788396"/>
            <a:ext cx="2201333" cy="1651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0" y="2831855"/>
            <a:ext cx="1505851" cy="15058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5" y="4814257"/>
            <a:ext cx="1441316" cy="144131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Быстрый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83836" y="775589"/>
            <a:ext cx="2737341" cy="688908"/>
            <a:chOff x="7452813" y="801434"/>
            <a:chExt cx="2737341" cy="6889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Ароматный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67842" y="775589"/>
            <a:ext cx="2737341" cy="688908"/>
            <a:chOff x="7482776" y="763253"/>
            <a:chExt cx="2737341" cy="68890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Драгоценная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449222" y="774838"/>
            <a:ext cx="2737341" cy="688908"/>
            <a:chOff x="7501930" y="773952"/>
            <a:chExt cx="2737341" cy="68890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33895" y="852194"/>
              <a:ext cx="2111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Широкая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63737" y="783792"/>
            <a:ext cx="2737341" cy="688908"/>
            <a:chOff x="7486829" y="793201"/>
            <a:chExt cx="2737341" cy="68890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829" y="793201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139556" y="817323"/>
              <a:ext cx="148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Яркая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463736" y="755847"/>
            <a:ext cx="2737341" cy="688908"/>
            <a:chOff x="7473717" y="784885"/>
            <a:chExt cx="2737341" cy="68890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777340" y="860547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Радостные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01" y="870290"/>
            <a:ext cx="1623750" cy="1255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9" y="2743076"/>
            <a:ext cx="2373362" cy="15753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3" y="4673070"/>
            <a:ext cx="1659494" cy="16594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9" y="4782625"/>
            <a:ext cx="1445554" cy="1445554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445116" y="769104"/>
            <a:ext cx="2737341" cy="688908"/>
            <a:chOff x="7478537" y="784668"/>
            <a:chExt cx="2737341" cy="688908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810502" y="887941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Подзорная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55026" y="741473"/>
            <a:ext cx="2737341" cy="688908"/>
            <a:chOff x="7468304" y="766510"/>
            <a:chExt cx="2737341" cy="688908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10502" y="870290"/>
              <a:ext cx="230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Красивые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63988" y="734573"/>
            <a:ext cx="2737341" cy="688908"/>
            <a:chOff x="7496788" y="775589"/>
            <a:chExt cx="2737341" cy="688908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Морская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82982" y="753005"/>
            <a:ext cx="2850396" cy="688908"/>
            <a:chOff x="7515971" y="775589"/>
            <a:chExt cx="2850396" cy="688908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732000" y="804863"/>
              <a:ext cx="263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Короткие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454062" y="763113"/>
            <a:ext cx="2737341" cy="688908"/>
            <a:chOff x="7506379" y="783772"/>
            <a:chExt cx="2737341" cy="68890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Сердитый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98122" y="762416"/>
            <a:ext cx="2737341" cy="688908"/>
            <a:chOff x="7508360" y="775450"/>
            <a:chExt cx="2737341" cy="68890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Розовый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pic>
        <p:nvPicPr>
          <p:cNvPr id="70" name="9995f43f5fa9558407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78792" y="984666"/>
            <a:ext cx="487363" cy="487363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5500" y="1854200"/>
            <a:ext cx="4543425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3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Presentation</Application>
  <PresentationFormat>Широкоэкранный</PresentationFormat>
  <Paragraphs>24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2024-05-04T17:21:00Z</dcterms:created>
  <dcterms:modified xsi:type="dcterms:W3CDTF">2024-07-03T06:38:30Z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F8F6D2E5C13148ECA2D1C5698E93F647_12</vt:lpwstr>
  </property>
  <property fmtid="{D5CDD505-2E9C-101B-9397-08002B2CF9AE}" pid="3" name="KSOProductBuildVer">
    <vt:lpwstr>1033-12.2.0.17119</vt:lpwstr>
  </property>
</Properties>
</file>