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" y="-35868"/>
            <a:ext cx="12195658" cy="692846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54489" y="6832"/>
            <a:ext cx="8287995" cy="692846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2720" y="2116937"/>
            <a:ext cx="16311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84" y="798796"/>
            <a:ext cx="1600610" cy="1631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3" y="883790"/>
            <a:ext cx="1755960" cy="1755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91" y="2639750"/>
            <a:ext cx="1578500" cy="1578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69" y="4763375"/>
            <a:ext cx="1705811" cy="1705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863" b="89881" l="5060" r="977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7660" y="152241"/>
            <a:ext cx="2014603" cy="2014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328" b="92969" l="3125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1759">
            <a:off x="8236821" y="4488629"/>
            <a:ext cx="1974666" cy="1974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48" y="4305102"/>
            <a:ext cx="1888535" cy="1933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48" b="9335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3" y="2472001"/>
            <a:ext cx="1822425" cy="182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74" y="1347755"/>
            <a:ext cx="4418086" cy="432204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635" y="3383915"/>
            <a:ext cx="2771775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9944C8-12F6-446E-B104-254AF0AF9FD3}"/>
</file>

<file path=customXml/itemProps2.xml><?xml version="1.0" encoding="utf-8"?>
<ds:datastoreItem xmlns:ds="http://schemas.openxmlformats.org/officeDocument/2006/customXml" ds:itemID="{DEBC44DC-F6B5-49FC-88BC-C9A64E6FEE24}"/>
</file>

<file path=customXml/itemProps3.xml><?xml version="1.0" encoding="utf-8"?>
<ds:datastoreItem xmlns:ds="http://schemas.openxmlformats.org/officeDocument/2006/customXml" ds:itemID="{5C53DD0F-41FD-4145-8AB2-55D0447A2998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Администратор</cp:lastModifiedBy>
  <cp:revision>17</cp:revision>
  <dcterms:created xsi:type="dcterms:W3CDTF">2022-06-13T03:47:00Z</dcterms:created>
  <dcterms:modified xsi:type="dcterms:W3CDTF">2024-11-02T12:59:05Z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633A75FA0CD8471282B4FF96AF7EE03E_12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