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63" d="100"/>
          <a:sy n="63" d="100"/>
        </p:scale>
        <p:origin x="776" y="3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sv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microsoft.com/office/2007/relationships/hdphoto" Target="../media/hdphoto1.wdp"/><Relationship Id="rId22" Type="http://schemas.openxmlformats.org/officeDocument/2006/relationships/image" Target="../media/image18.png"/><Relationship Id="rId23" Type="http://schemas.microsoft.com/office/2007/relationships/hdphoto" Target="../media/hdphoto2.wdp"/><Relationship Id="rId24" Type="http://schemas.openxmlformats.org/officeDocument/2006/relationships/image" Target="../media/image19.png"/><Relationship Id="rId25" Type="http://schemas.microsoft.com/office/2007/relationships/hdphoto" Target="../media/hdphoto3.wdp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Relationship Id="rId31" Type="http://schemas.openxmlformats.org/officeDocument/2006/relationships/image" Target="../media/image25.png"/><Relationship Id="rId32" Type="http://schemas.openxmlformats.org/officeDocument/2006/relationships/image" Target="../media/image26.png"/><Relationship Id="rId33" Type="http://schemas.openxmlformats.org/officeDocument/2006/relationships/image" Target="../media/image27.png"/><Relationship Id="rId3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08CCEA-6554-583B-11AD-3C682D51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88913E80-352D-6E29-A37D-757223DE550C}"/>
              </a:ext>
            </a:extLst>
          </p:cNvPr>
          <p:cNvGrpSpPr/>
          <p:nvPr/>
        </p:nvGrpSpPr>
        <p:grpSpPr>
          <a:xfrm>
            <a:off x="1018015" y="3185931"/>
            <a:ext cx="1149002" cy="1149002"/>
            <a:chOff x="1171674" y="3628223"/>
            <a:chExt cx="1396061" cy="1396061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6" name="Рисунок 155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F807C0-7157-5C73-6D1B-440672A35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D6A5B833-043F-F38A-815C-9DD7AD26349F}"/>
              </a:ext>
            </a:extLst>
          </p:cNvPr>
          <p:cNvGrpSpPr/>
          <p:nvPr/>
        </p:nvGrpSpPr>
        <p:grpSpPr>
          <a:xfrm>
            <a:off x="3059916" y="5496419"/>
            <a:ext cx="1149002" cy="1149002"/>
            <a:chOff x="2942035" y="5274259"/>
            <a:chExt cx="1396061" cy="1396061"/>
          </a:xfrm>
        </p:grpSpPr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9" name="Рисунок 15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DA563D92-3021-5DD8-83A6-55F32C124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939" y="5319844"/>
              <a:ext cx="1040251" cy="1225520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3E38DDB5-E1B3-6D0A-93EA-B1C5DE4A0E5E}"/>
              </a:ext>
            </a:extLst>
          </p:cNvPr>
          <p:cNvGrpSpPr/>
          <p:nvPr/>
        </p:nvGrpSpPr>
        <p:grpSpPr>
          <a:xfrm>
            <a:off x="7764998" y="3175459"/>
            <a:ext cx="1149002" cy="1149002"/>
            <a:chOff x="6706871" y="3589505"/>
            <a:chExt cx="1396061" cy="1396061"/>
          </a:xfrm>
        </p:grpSpPr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2" name="Рисунок 161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35D891A-A1BD-4AA9-8C13-A5199B3CC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67431E74-20E4-CA26-FFDC-60DDEEC1CB45}"/>
              </a:ext>
            </a:extLst>
          </p:cNvPr>
          <p:cNvGrpSpPr/>
          <p:nvPr/>
        </p:nvGrpSpPr>
        <p:grpSpPr>
          <a:xfrm>
            <a:off x="1006939" y="4625076"/>
            <a:ext cx="1149002" cy="1149002"/>
            <a:chOff x="1171674" y="5264367"/>
            <a:chExt cx="1396061" cy="1396061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5" name="Рисунок 164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4C2061E7-EBE8-BDA5-E4E2-3BF9F60C8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36" y="5332343"/>
              <a:ext cx="1225519" cy="1225519"/>
            </a:xfrm>
            <a:prstGeom prst="rect">
              <a:avLst/>
            </a:prstGeom>
          </p:spPr>
        </p:pic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F517096B-A2E2-E8C9-35FF-719B752EC7F1}"/>
              </a:ext>
            </a:extLst>
          </p:cNvPr>
          <p:cNvGrpSpPr/>
          <p:nvPr/>
        </p:nvGrpSpPr>
        <p:grpSpPr>
          <a:xfrm>
            <a:off x="1013441" y="1791114"/>
            <a:ext cx="1172242" cy="1227065"/>
            <a:chOff x="1171674" y="1912897"/>
            <a:chExt cx="1424298" cy="1490909"/>
          </a:xfrm>
        </p:grpSpPr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8" name="Рисунок 167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03392B0-B153-BA4E-6387-AF771B106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11" y="2007745"/>
              <a:ext cx="1396061" cy="1396061"/>
            </a:xfrm>
            <a:prstGeom prst="rect">
              <a:avLst/>
            </a:prstGeom>
          </p:spPr>
        </p:pic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C809A84E-6654-FA56-77B5-C820F4CA5C75}"/>
              </a:ext>
            </a:extLst>
          </p:cNvPr>
          <p:cNvGrpSpPr/>
          <p:nvPr/>
        </p:nvGrpSpPr>
        <p:grpSpPr>
          <a:xfrm>
            <a:off x="5656130" y="5496419"/>
            <a:ext cx="1149002" cy="1149002"/>
            <a:chOff x="4787100" y="5281017"/>
            <a:chExt cx="1396061" cy="1396061"/>
          </a:xfrm>
        </p:grpSpPr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1" name="Рисунок 170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A6F226E-249F-204F-E1EA-DEBAFC058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994" y="5348645"/>
              <a:ext cx="1260804" cy="1260804"/>
            </a:xfrm>
            <a:prstGeom prst="rect">
              <a:avLst/>
            </a:prstGeom>
          </p:spPr>
        </p:pic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B3DA903B-6D91-E037-384D-24F89F76FA70}"/>
              </a:ext>
            </a:extLst>
          </p:cNvPr>
          <p:cNvGrpSpPr/>
          <p:nvPr/>
        </p:nvGrpSpPr>
        <p:grpSpPr>
          <a:xfrm>
            <a:off x="7761926" y="1804147"/>
            <a:ext cx="1149002" cy="1149002"/>
            <a:chOff x="6706871" y="1912897"/>
            <a:chExt cx="1396061" cy="1396061"/>
          </a:xfrm>
        </p:grpSpPr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4" name="Рисунок 173" descr="Изображение выглядит как зонтик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E218CF78-85BA-327B-24BC-D42134A1A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131" y="1966807"/>
              <a:ext cx="1315538" cy="1315538"/>
            </a:xfrm>
            <a:prstGeom prst="rect">
              <a:avLst/>
            </a:prstGeom>
          </p:spPr>
        </p:pic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DA8DDC28-CA36-1516-848E-D95FEC320FC4}"/>
              </a:ext>
            </a:extLst>
          </p:cNvPr>
          <p:cNvGrpSpPr/>
          <p:nvPr/>
        </p:nvGrpSpPr>
        <p:grpSpPr>
          <a:xfrm>
            <a:off x="7767585" y="4668916"/>
            <a:ext cx="1149002" cy="1149002"/>
            <a:chOff x="6706870" y="5264367"/>
            <a:chExt cx="1396061" cy="1396061"/>
          </a:xfrm>
        </p:grpSpPr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7" name="Рисунок 17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5E9E4D87-6AC8-8F36-0723-15045E06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857" y="5382929"/>
              <a:ext cx="902018" cy="1100022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98B0F795-2AA6-8BD8-F869-19A05A514D0D}"/>
              </a:ext>
            </a:extLst>
          </p:cNvPr>
          <p:cNvGrpSpPr/>
          <p:nvPr/>
        </p:nvGrpSpPr>
        <p:grpSpPr>
          <a:xfrm>
            <a:off x="1020517" y="372829"/>
            <a:ext cx="1149002" cy="1169461"/>
            <a:chOff x="1171674" y="172714"/>
            <a:chExt cx="1396061" cy="1420919"/>
          </a:xfrm>
        </p:grpSpPr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0" name="Рисунок 179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FB14834-C7B8-CC98-6F64-503BB3E22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D28435B3-0D61-3EEC-603E-421D584B69A4}"/>
              </a:ext>
            </a:extLst>
          </p:cNvPr>
          <p:cNvGrpSpPr/>
          <p:nvPr/>
        </p:nvGrpSpPr>
        <p:grpSpPr>
          <a:xfrm>
            <a:off x="7761926" y="390170"/>
            <a:ext cx="1154661" cy="1159953"/>
            <a:chOff x="6706871" y="236290"/>
            <a:chExt cx="1402937" cy="1409367"/>
          </a:xfrm>
        </p:grpSpPr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3" name="Рисунок 182" descr="Изображение выглядит как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121FD8-8198-E1A3-827D-AB4C5CCE3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747" y="249596"/>
              <a:ext cx="1396061" cy="1396061"/>
            </a:xfrm>
            <a:prstGeom prst="rect">
              <a:avLst/>
            </a:prstGeom>
          </p:spPr>
        </p:pic>
      </p:grpSp>
      <p:pic>
        <p:nvPicPr>
          <p:cNvPr id="184" name="Рисунок 18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57249" y="1908231"/>
            <a:ext cx="1008641" cy="1008641"/>
          </a:xfrm>
          <a:prstGeom prst="rect">
            <a:avLst/>
          </a:prstGeom>
        </p:spPr>
      </p:pic>
      <p:pic>
        <p:nvPicPr>
          <p:cNvPr id="187" name="Рисунок 18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47870" y="523676"/>
            <a:ext cx="1008641" cy="1008641"/>
          </a:xfrm>
          <a:prstGeom prst="rect">
            <a:avLst/>
          </a:prstGeom>
        </p:spPr>
      </p:pic>
      <p:pic>
        <p:nvPicPr>
          <p:cNvPr id="188" name="Рисунок 18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3155751" y="5611722"/>
            <a:ext cx="1008641" cy="1008641"/>
          </a:xfrm>
          <a:prstGeom prst="rect">
            <a:avLst/>
          </a:prstGeom>
        </p:spPr>
      </p:pic>
      <p:pic>
        <p:nvPicPr>
          <p:cNvPr id="189" name="Рисунок 18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59732" y="4733897"/>
            <a:ext cx="1008641" cy="1008641"/>
          </a:xfrm>
          <a:prstGeom prst="rect">
            <a:avLst/>
          </a:prstGeom>
        </p:spPr>
      </p:pic>
      <p:pic>
        <p:nvPicPr>
          <p:cNvPr id="190" name="Рисунок 18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5748505" y="5580065"/>
            <a:ext cx="1008641" cy="1008641"/>
          </a:xfrm>
          <a:prstGeom prst="rect">
            <a:avLst/>
          </a:prstGeom>
        </p:spPr>
      </p:pic>
      <p:pic>
        <p:nvPicPr>
          <p:cNvPr id="191" name="Рисунок 19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93894" y="4725372"/>
            <a:ext cx="1008641" cy="1008641"/>
          </a:xfrm>
          <a:prstGeom prst="rect">
            <a:avLst/>
          </a:prstGeom>
        </p:spPr>
      </p:pic>
      <p:pic>
        <p:nvPicPr>
          <p:cNvPr id="192" name="Рисунок 19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126949" y="1934721"/>
            <a:ext cx="1008641" cy="1008641"/>
          </a:xfrm>
          <a:prstGeom prst="rect">
            <a:avLst/>
          </a:prstGeom>
        </p:spPr>
      </p:pic>
      <p:pic>
        <p:nvPicPr>
          <p:cNvPr id="194" name="Рисунок 193" descr="Изображение выглядит как картина, небо, рисунок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192D8607-47F3-64F7-E278-E52944ED3859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"/>
          <a:stretch/>
        </p:blipFill>
        <p:spPr>
          <a:xfrm>
            <a:off x="2440575" y="423817"/>
            <a:ext cx="5026844" cy="493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A1EFD43-5D0C-6A4C-AD0C-BFEFD365CDEB}"/>
              </a:ext>
            </a:extLst>
          </p:cNvPr>
          <p:cNvGrpSpPr/>
          <p:nvPr/>
        </p:nvGrpSpPr>
        <p:grpSpPr>
          <a:xfrm>
            <a:off x="7756526" y="3173220"/>
            <a:ext cx="1149002" cy="1149002"/>
            <a:chOff x="6706871" y="3589505"/>
            <a:chExt cx="1396061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8023C15-CFF4-0F2D-F6D5-E81B815BF21A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48FC8AF-21B8-3174-D493-9CF187678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sp>
        <p:nvSpPr>
          <p:cNvPr id="185" name="Знак умножения 18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48053" y="3233867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A724546-BF9C-ABF0-613C-5AD408714D44}"/>
              </a:ext>
            </a:extLst>
          </p:cNvPr>
          <p:cNvGrpSpPr/>
          <p:nvPr/>
        </p:nvGrpSpPr>
        <p:grpSpPr>
          <a:xfrm>
            <a:off x="1019670" y="368095"/>
            <a:ext cx="1149002" cy="1169461"/>
            <a:chOff x="1171674" y="172714"/>
            <a:chExt cx="1396061" cy="142091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45FFFD8-66FB-3476-ABB6-E44900BBA17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FA31E07-8EEA-77C8-F3D6-894AF69BE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sp>
        <p:nvSpPr>
          <p:cNvPr id="193" name="Знак умножения 192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013441" y="401121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50FB0D3-513C-A302-3B81-2173033E3D73}"/>
              </a:ext>
            </a:extLst>
          </p:cNvPr>
          <p:cNvGrpSpPr/>
          <p:nvPr/>
        </p:nvGrpSpPr>
        <p:grpSpPr>
          <a:xfrm>
            <a:off x="1002466" y="3183991"/>
            <a:ext cx="1149002" cy="1149002"/>
            <a:chOff x="1171674" y="3628223"/>
            <a:chExt cx="1396061" cy="139606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3E1675B-981D-7F3A-87CE-0CF6368C0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FFD6FA1-4C1D-FC0B-94E4-2D27BF54B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sp>
        <p:nvSpPr>
          <p:cNvPr id="186" name="Знак умножения 18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010939" y="3193764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графическая вставка, рисунок,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17FC3B-AC7E-FFA6-A178-D038A75FB74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67" y="541300"/>
            <a:ext cx="1237846" cy="123784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цвет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0ABFA36-D148-C552-1157-E043367E97F7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99" y="1832242"/>
            <a:ext cx="2741602" cy="2741602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A2895EF-D76B-0EFF-63A3-B18B55FA7A65}"/>
              </a:ext>
            </a:extLst>
          </p:cNvPr>
          <p:cNvGrpSpPr/>
          <p:nvPr/>
        </p:nvGrpSpPr>
        <p:grpSpPr>
          <a:xfrm>
            <a:off x="2661314" y="1296382"/>
            <a:ext cx="3509204" cy="2396069"/>
            <a:chOff x="2586715" y="1091541"/>
            <a:chExt cx="4037009" cy="2841780"/>
          </a:xfrm>
        </p:grpSpPr>
        <p:pic>
          <p:nvPicPr>
            <p:cNvPr id="49" name="Рисунок 4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AE115689-BBB2-E174-2F7B-279C06DB8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8342">
              <a:off x="5767565" y="2924680"/>
              <a:ext cx="856159" cy="1008641"/>
            </a:xfrm>
            <a:prstGeom prst="rect">
              <a:avLst/>
            </a:prstGeom>
          </p:spPr>
        </p:pic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4DA4A793-586D-DAAC-EFE8-5182E2F756D2}"/>
                </a:ext>
              </a:extLst>
            </p:cNvPr>
            <p:cNvGrpSpPr/>
            <p:nvPr/>
          </p:nvGrpSpPr>
          <p:grpSpPr>
            <a:xfrm>
              <a:off x="2586715" y="1091541"/>
              <a:ext cx="3402629" cy="2217414"/>
              <a:chOff x="2586715" y="1091541"/>
              <a:chExt cx="3402629" cy="2217414"/>
            </a:xfrm>
          </p:grpSpPr>
          <p:pic>
            <p:nvPicPr>
              <p:cNvPr id="51" name="Рисунок 50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37C1C8B-4006-6834-C021-3C4DA0A0D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3991181" y="192779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C01D77-8BC9-3B9A-9F12-B01324B87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2586715" y="230031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85D33C9-8DFE-B7BF-55DC-A600050BB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85836">
                <a:off x="5133185" y="1091541"/>
                <a:ext cx="856159" cy="1008641"/>
              </a:xfrm>
              <a:prstGeom prst="rect">
                <a:avLst/>
              </a:prstGeom>
            </p:spPr>
          </p:pic>
        </p:grpSp>
      </p:grpSp>
      <p:pic>
        <p:nvPicPr>
          <p:cNvPr id="46" name="Рисунок 45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1FCB0C9D-D983-2EA9-AAF1-83A1BE1787E2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91" y="4273355"/>
            <a:ext cx="1017370" cy="101737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грибок, гриб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C6D97F9-024E-DCE4-6FF4-98B6488EF1AF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75" y="4332993"/>
            <a:ext cx="933140" cy="933140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BB6484B-F9D0-8EC2-5B7B-FAE394F7E01E}"/>
              </a:ext>
            </a:extLst>
          </p:cNvPr>
          <p:cNvGrpSpPr/>
          <p:nvPr/>
        </p:nvGrpSpPr>
        <p:grpSpPr>
          <a:xfrm>
            <a:off x="6408839" y="4374052"/>
            <a:ext cx="877519" cy="903473"/>
            <a:chOff x="5274540" y="4074434"/>
            <a:chExt cx="877519" cy="903473"/>
          </a:xfrm>
        </p:grpSpPr>
        <p:pic>
          <p:nvPicPr>
            <p:cNvPr id="56" name="Рисунок 55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1A8D99A8-0CA8-63ED-C530-2CE7BD79A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224" y="4074434"/>
              <a:ext cx="462193" cy="563650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837EA38-2E88-FB7A-3369-C08E05134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866" y="4367088"/>
              <a:ext cx="462193" cy="5636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71F760DD-0990-BEE7-7F9C-F1A1975E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540" y="4414257"/>
              <a:ext cx="462193" cy="5636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3DE6EE60-D813-8607-7600-75C4D0DBFB4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336">
            <a:off x="2503815" y="3209222"/>
            <a:ext cx="1681735" cy="16817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76" y="857821"/>
            <a:ext cx="2898783" cy="2950547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214166" y="3858666"/>
            <a:ext cx="90487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85" grpId="0" animBg="1"/>
      <p:bldP spid="193" grpId="0" animBg="1"/>
      <p:bldP spid="1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23</cp:revision>
  <dcterms:created xsi:type="dcterms:W3CDTF">2024-05-03T09:09:01Z</dcterms:created>
  <dcterms:modified xsi:type="dcterms:W3CDTF">2024-08-20T20:49:17Z</dcterms:modified>
</cp:coreProperties>
</file>