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F5931-AF31-438A-B3FC-8980A83F22A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E6CD0-D0F0-4115-B0FB-5EBB7D7019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18" name="Корж чашк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8" b="32960"/>
          <a:stretch>
            <a:fillRect/>
          </a:stretch>
        </p:blipFill>
        <p:spPr>
          <a:xfrm>
            <a:off x="7468646" y="3978295"/>
            <a:ext cx="4799544" cy="902805"/>
          </a:xfrm>
          <a:prstGeom prst="rect">
            <a:avLst/>
          </a:prstGeom>
        </p:spPr>
      </p:pic>
      <p:pic>
        <p:nvPicPr>
          <p:cNvPr id="21" name="Корж ступеньки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4" r="1598" b="49398"/>
          <a:stretch>
            <a:fillRect/>
          </a:stretch>
        </p:blipFill>
        <p:spPr>
          <a:xfrm>
            <a:off x="7470920" y="2958023"/>
            <a:ext cx="4722827" cy="1098092"/>
          </a:xfrm>
          <a:prstGeom prst="rect">
            <a:avLst/>
          </a:prstGeom>
        </p:spPr>
      </p:pic>
      <p:pic>
        <p:nvPicPr>
          <p:cNvPr id="22" name="Корж лошадь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8" r="800" b="69406"/>
          <a:stretch>
            <a:fillRect/>
          </a:stretch>
        </p:blipFill>
        <p:spPr>
          <a:xfrm>
            <a:off x="7468646" y="2637742"/>
            <a:ext cx="4761186" cy="387662"/>
          </a:xfrm>
          <a:prstGeom prst="rect">
            <a:avLst/>
          </a:prstGeom>
        </p:spPr>
      </p:pic>
      <p:pic>
        <p:nvPicPr>
          <p:cNvPr id="23" name="Корж варень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10"/>
          <a:stretch>
            <a:fillRect/>
          </a:stretch>
        </p:blipFill>
        <p:spPr>
          <a:xfrm>
            <a:off x="7468646" y="4803743"/>
            <a:ext cx="4799544" cy="1764934"/>
          </a:xfrm>
          <a:prstGeom prst="rect">
            <a:avLst/>
          </a:prstGeom>
        </p:spPr>
      </p:pic>
      <p:pic>
        <p:nvPicPr>
          <p:cNvPr id="24" name="Корж грибок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800" b="75621"/>
          <a:stretch>
            <a:fillRect/>
          </a:stretch>
        </p:blipFill>
        <p:spPr>
          <a:xfrm>
            <a:off x="7474472" y="1591312"/>
            <a:ext cx="4761186" cy="1126466"/>
          </a:xfrm>
          <a:prstGeom prst="rect">
            <a:avLst/>
          </a:prstGeom>
        </p:spPr>
      </p:pic>
      <p:grpSp>
        <p:nvGrpSpPr>
          <p:cNvPr id="50" name="Варенье"/>
          <p:cNvGrpSpPr/>
          <p:nvPr/>
        </p:nvGrpSpPr>
        <p:grpSpPr>
          <a:xfrm>
            <a:off x="4721853" y="1656512"/>
            <a:ext cx="2325954" cy="2028935"/>
            <a:chOff x="795604" y="218738"/>
            <a:chExt cx="1986991" cy="2021691"/>
          </a:xfrm>
        </p:grpSpPr>
        <p:sp>
          <p:nvSpPr>
            <p:cNvPr id="47" name="Овал 46"/>
            <p:cNvSpPr/>
            <p:nvPr/>
          </p:nvSpPr>
          <p:spPr>
            <a:xfrm>
              <a:off x="795604" y="218738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12" y="337524"/>
              <a:ext cx="1461574" cy="1796935"/>
            </a:xfrm>
            <a:prstGeom prst="rect">
              <a:avLst/>
            </a:prstGeom>
          </p:spPr>
        </p:pic>
      </p:grpSp>
      <p:grpSp>
        <p:nvGrpSpPr>
          <p:cNvPr id="51" name="Чашка"/>
          <p:cNvGrpSpPr/>
          <p:nvPr/>
        </p:nvGrpSpPr>
        <p:grpSpPr>
          <a:xfrm>
            <a:off x="4717387" y="1661165"/>
            <a:ext cx="2325954" cy="2028935"/>
            <a:chOff x="2980008" y="1165802"/>
            <a:chExt cx="1986991" cy="2021691"/>
          </a:xfrm>
        </p:grpSpPr>
        <p:sp>
          <p:nvSpPr>
            <p:cNvPr id="33" name="Овал 32"/>
            <p:cNvSpPr/>
            <p:nvPr/>
          </p:nvSpPr>
          <p:spPr>
            <a:xfrm>
              <a:off x="2980008" y="1165802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561" y="1606978"/>
              <a:ext cx="1541140" cy="1187436"/>
            </a:xfrm>
            <a:prstGeom prst="rect">
              <a:avLst/>
            </a:prstGeom>
          </p:spPr>
        </p:pic>
      </p:grpSp>
      <p:grpSp>
        <p:nvGrpSpPr>
          <p:cNvPr id="52" name="Ступеньки"/>
          <p:cNvGrpSpPr/>
          <p:nvPr/>
        </p:nvGrpSpPr>
        <p:grpSpPr>
          <a:xfrm>
            <a:off x="4634651" y="1669578"/>
            <a:ext cx="2401081" cy="2028935"/>
            <a:chOff x="5044438" y="1532363"/>
            <a:chExt cx="2051170" cy="2021691"/>
          </a:xfrm>
        </p:grpSpPr>
        <p:sp>
          <p:nvSpPr>
            <p:cNvPr id="40" name="Овал 39"/>
            <p:cNvSpPr/>
            <p:nvPr/>
          </p:nvSpPr>
          <p:spPr>
            <a:xfrm>
              <a:off x="5108617" y="153236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38" y="1840815"/>
              <a:ext cx="1986991" cy="1326699"/>
            </a:xfrm>
            <a:prstGeom prst="rect">
              <a:avLst/>
            </a:prstGeom>
          </p:spPr>
        </p:pic>
      </p:grpSp>
      <p:grpSp>
        <p:nvGrpSpPr>
          <p:cNvPr id="53" name="Лошадь"/>
          <p:cNvGrpSpPr/>
          <p:nvPr/>
        </p:nvGrpSpPr>
        <p:grpSpPr>
          <a:xfrm>
            <a:off x="4729462" y="1638793"/>
            <a:ext cx="2325954" cy="2028935"/>
            <a:chOff x="7311925" y="784274"/>
            <a:chExt cx="1986991" cy="2021691"/>
          </a:xfrm>
        </p:grpSpPr>
        <p:sp>
          <p:nvSpPr>
            <p:cNvPr id="48" name="Овал 47"/>
            <p:cNvSpPr/>
            <p:nvPr/>
          </p:nvSpPr>
          <p:spPr>
            <a:xfrm>
              <a:off x="7311925" y="784274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372" y="1047882"/>
              <a:ext cx="1585865" cy="1585865"/>
            </a:xfrm>
            <a:prstGeom prst="rect">
              <a:avLst/>
            </a:prstGeom>
          </p:spPr>
        </p:pic>
      </p:grpSp>
      <p:grpSp>
        <p:nvGrpSpPr>
          <p:cNvPr id="54" name="Гриб"/>
          <p:cNvGrpSpPr/>
          <p:nvPr/>
        </p:nvGrpSpPr>
        <p:grpSpPr>
          <a:xfrm>
            <a:off x="4729462" y="1651859"/>
            <a:ext cx="2325954" cy="2028935"/>
            <a:chOff x="9328323" y="71743"/>
            <a:chExt cx="1986991" cy="2021691"/>
          </a:xfrm>
        </p:grpSpPr>
        <p:sp>
          <p:nvSpPr>
            <p:cNvPr id="49" name="Овал 48"/>
            <p:cNvSpPr/>
            <p:nvPr/>
          </p:nvSpPr>
          <p:spPr>
            <a:xfrm>
              <a:off x="9328323" y="71743"/>
              <a:ext cx="1986991" cy="20216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2684" y="143111"/>
              <a:ext cx="1852917" cy="1852917"/>
            </a:xfrm>
            <a:prstGeom prst="rect">
              <a:avLst/>
            </a:prstGeom>
          </p:spPr>
        </p:pic>
      </p:grpSp>
      <p:pic>
        <p:nvPicPr>
          <p:cNvPr id="82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26092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" y="1775460"/>
            <a:ext cx="1990725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2024-03-28T05:12:00Z</dcterms:created>
  <dcterms:modified xsi:type="dcterms:W3CDTF">2024-07-15T17:00:00Z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6FAE1C1F7E2B4DB694D76C0BD3008915_12</vt:lpwstr>
  </property>
  <property fmtid="{D5CDD505-2E9C-101B-9397-08002B2CF9AE}" pid="3" name="KSOProductBuildVer">
    <vt:lpwstr>1033-12.2.0.17153</vt:lpwstr>
  </property>
</Properties>
</file>