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17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microsoft.com/office/2007/relationships/hdphoto" Target="../media/hdphoto1.wdp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CDBE67B0-CF40-53F0-176A-35E9CFED2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15303"/>
          <a:stretch/>
        </p:blipFill>
        <p:spPr>
          <a:xfrm>
            <a:off x="498763" y="463525"/>
            <a:ext cx="8006607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510174" y="492553"/>
            <a:ext cx="39837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Паше – пять лет.</a:t>
            </a:r>
          </a:p>
        </p:txBody>
      </p:sp>
      <p:pic>
        <p:nvPicPr>
          <p:cNvPr id="9" name="Рисунок 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00A600E2-152D-C05A-C999-6A1C4B08B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44" y="2498445"/>
            <a:ext cx="2898486" cy="289848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ECEBE0C-033A-160D-C586-CD0941692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5" y="1781169"/>
            <a:ext cx="4090911" cy="409091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D79236F-AF94-4F4E-D41A-EED5773726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86" y="1677827"/>
            <a:ext cx="4297594" cy="4297594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серт, Сладость, пирог, Торт на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E9FDE83A-4718-51C1-2E1B-5C8ECB89BF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0" y="4033347"/>
            <a:ext cx="1766321" cy="176632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D6721E4-2006-CF1E-4590-93D297018117}"/>
              </a:ext>
            </a:extLst>
          </p:cNvPr>
          <p:cNvSpPr/>
          <p:nvPr/>
        </p:nvSpPr>
        <p:spPr>
          <a:xfrm>
            <a:off x="1443447" y="510390"/>
            <a:ext cx="62760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Дедушка купил машинку.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Машинка – большая.</a:t>
            </a:r>
          </a:p>
        </p:txBody>
      </p:sp>
      <p:pic>
        <p:nvPicPr>
          <p:cNvPr id="17" name="Рисунок 16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B0793B8-AEE1-8D53-FF2C-CFC9A23531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856" y="1654620"/>
            <a:ext cx="4297594" cy="4297594"/>
          </a:xfrm>
          <a:prstGeom prst="rect">
            <a:avLst/>
          </a:prstGeom>
        </p:spPr>
      </p:pic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992A760A-B37A-9909-8087-EA97C3924976}"/>
              </a:ext>
            </a:extLst>
          </p:cNvPr>
          <p:cNvSpPr/>
          <p:nvPr/>
        </p:nvSpPr>
        <p:spPr>
          <a:xfrm>
            <a:off x="3019416" y="3292388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30675C1-DA80-0B07-0C25-21907B0C76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15" y="2652084"/>
            <a:ext cx="3695526" cy="369552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199EED-248E-7BE2-4C9D-F1041B5E3AF6}"/>
              </a:ext>
            </a:extLst>
          </p:cNvPr>
          <p:cNvSpPr/>
          <p:nvPr/>
        </p:nvSpPr>
        <p:spPr>
          <a:xfrm>
            <a:off x="920107" y="508576"/>
            <a:ext cx="73741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Бабушка купила Паше мишку.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Мишка был плюшевый.</a:t>
            </a:r>
          </a:p>
        </p:txBody>
      </p:sp>
      <p:pic>
        <p:nvPicPr>
          <p:cNvPr id="21" name="Рисунок 2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1AE6F8F-E8B1-F295-561E-1DB3C0D9F4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515" y="1781169"/>
            <a:ext cx="4090911" cy="4090911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F4D6C4E1-73C0-6958-ED43-3FD1E38D2D3F}"/>
              </a:ext>
            </a:extLst>
          </p:cNvPr>
          <p:cNvSpPr/>
          <p:nvPr/>
        </p:nvSpPr>
        <p:spPr>
          <a:xfrm>
            <a:off x="3010960" y="3290375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93CCDEB-F2B3-DD4F-AC92-21424C107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63" y="2083479"/>
            <a:ext cx="3548230" cy="354823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артина, рисунок, детская площад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F108796-A1B0-988F-A6B0-877A468426D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/>
          <a:stretch/>
        </p:blipFill>
        <p:spPr>
          <a:xfrm>
            <a:off x="500424" y="466305"/>
            <a:ext cx="8064261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B4000C8-1B0F-5D54-AEA8-5BEF68C72FD5}"/>
              </a:ext>
            </a:extLst>
          </p:cNvPr>
          <p:cNvSpPr/>
          <p:nvPr/>
        </p:nvSpPr>
        <p:spPr>
          <a:xfrm>
            <a:off x="2341303" y="487957"/>
            <a:ext cx="47259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 катал мишку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 машинке.</a:t>
            </a: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6C178BC-4265-0301-B921-CB51CBA7258C}"/>
              </a:ext>
            </a:extLst>
          </p:cNvPr>
          <p:cNvGrpSpPr/>
          <p:nvPr/>
        </p:nvGrpSpPr>
        <p:grpSpPr>
          <a:xfrm>
            <a:off x="1511272" y="2996905"/>
            <a:ext cx="5937931" cy="3861095"/>
            <a:chOff x="1511272" y="2996905"/>
            <a:chExt cx="5937931" cy="3861095"/>
          </a:xfrm>
        </p:grpSpPr>
        <p:pic>
          <p:nvPicPr>
            <p:cNvPr id="28" name="Рисунок 2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21C77A7B-96A9-4511-B271-C3B8D0B91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128" y="3614925"/>
              <a:ext cx="3243075" cy="3243075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67DD1A6-7436-006D-9A6F-E9480C96A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272" y="2996905"/>
              <a:ext cx="3058615" cy="3058615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Мягкая игрушка, плюшевый медвежонок, медведь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4B16CD0-54EC-2573-370F-65888B200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618" y="3490971"/>
              <a:ext cx="1647852" cy="1647852"/>
            </a:xfrm>
            <a:prstGeom prst="rect">
              <a:avLst/>
            </a:prstGeom>
          </p:spPr>
        </p:pic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A4D1451B-D1A5-CB2B-2C2C-653E003A0D3A}"/>
                </a:ext>
              </a:extLst>
            </p:cNvPr>
            <p:cNvSpPr/>
            <p:nvPr/>
          </p:nvSpPr>
          <p:spPr>
            <a:xfrm>
              <a:off x="3060700" y="4686300"/>
              <a:ext cx="1536700" cy="1028705"/>
            </a:xfrm>
            <a:custGeom>
              <a:avLst/>
              <a:gdLst>
                <a:gd name="connsiteX0" fmla="*/ 0 w 1536700"/>
                <a:gd name="connsiteY0" fmla="*/ 88900 h 1028705"/>
                <a:gd name="connsiteX1" fmla="*/ 977900 w 1536700"/>
                <a:gd name="connsiteY1" fmla="*/ 419100 h 1028705"/>
                <a:gd name="connsiteX2" fmla="*/ 1219200 w 1536700"/>
                <a:gd name="connsiteY2" fmla="*/ 292100 h 1028705"/>
                <a:gd name="connsiteX3" fmla="*/ 850900 w 1536700"/>
                <a:gd name="connsiteY3" fmla="*/ 0 h 1028705"/>
                <a:gd name="connsiteX4" fmla="*/ 1041400 w 1536700"/>
                <a:gd name="connsiteY4" fmla="*/ 889000 h 1028705"/>
                <a:gd name="connsiteX5" fmla="*/ 1536700 w 1536700"/>
                <a:gd name="connsiteY5" fmla="*/ 1028700 h 102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6700" h="1028705">
                  <a:moveTo>
                    <a:pt x="0" y="88900"/>
                  </a:moveTo>
                  <a:cubicBezTo>
                    <a:pt x="325967" y="198967"/>
                    <a:pt x="638533" y="362539"/>
                    <a:pt x="977900" y="419100"/>
                  </a:cubicBezTo>
                  <a:cubicBezTo>
                    <a:pt x="1067557" y="434043"/>
                    <a:pt x="1245560" y="379087"/>
                    <a:pt x="1219200" y="292100"/>
                  </a:cubicBezTo>
                  <a:cubicBezTo>
                    <a:pt x="1173759" y="142143"/>
                    <a:pt x="973667" y="97367"/>
                    <a:pt x="850900" y="0"/>
                  </a:cubicBezTo>
                  <a:cubicBezTo>
                    <a:pt x="914400" y="296333"/>
                    <a:pt x="873292" y="636838"/>
                    <a:pt x="1041400" y="889000"/>
                  </a:cubicBezTo>
                  <a:cubicBezTo>
                    <a:pt x="1136554" y="1031731"/>
                    <a:pt x="1536700" y="1028700"/>
                    <a:pt x="1536700" y="102870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63" name="Рисунок 62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4368A4B-9B4C-BFE2-928F-FA32ED41264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498763" y="434754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B40DB47-C09A-8925-B7A5-6A48B5A4123C}"/>
              </a:ext>
            </a:extLst>
          </p:cNvPr>
          <p:cNvSpPr/>
          <p:nvPr/>
        </p:nvSpPr>
        <p:spPr>
          <a:xfrm>
            <a:off x="613508" y="743152"/>
            <a:ext cx="78213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Паша, дедушка и бабушка будут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кушать любимую еду Паши</a:t>
            </a:r>
          </a:p>
        </p:txBody>
      </p:sp>
      <p:pic>
        <p:nvPicPr>
          <p:cNvPr id="65" name="Рисунок 64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806DD7-7615-CD1B-675E-E9C991568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64" y="2795291"/>
            <a:ext cx="3226575" cy="3226576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49A9D12-1EF3-F316-3A4E-431903DFE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51" y="2435479"/>
            <a:ext cx="3389590" cy="338959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DDEE025-B434-586D-E5B3-EFA0BF92C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25" y="3381270"/>
            <a:ext cx="2405523" cy="2405523"/>
          </a:xfrm>
          <a:prstGeom prst="rect">
            <a:avLst/>
          </a:prstGeom>
        </p:spPr>
      </p:pic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030EFF02-5806-680C-0E3D-2ABC68371D4D}"/>
              </a:ext>
            </a:extLst>
          </p:cNvPr>
          <p:cNvGrpSpPr/>
          <p:nvPr/>
        </p:nvGrpSpPr>
        <p:grpSpPr>
          <a:xfrm>
            <a:off x="1152838" y="1904910"/>
            <a:ext cx="1568661" cy="1619368"/>
            <a:chOff x="1152838" y="1904910"/>
            <a:chExt cx="1568661" cy="1619368"/>
          </a:xfrm>
        </p:grpSpPr>
        <p:sp>
          <p:nvSpPr>
            <p:cNvPr id="155" name="Овал 154">
              <a:extLst>
                <a:ext uri="{FF2B5EF4-FFF2-40B4-BE49-F238E27FC236}">
                  <a16:creationId xmlns:a16="http://schemas.microsoft.com/office/drawing/2014/main" id="{76BD45E9-139F-5E92-BB55-34B53ABE587A}"/>
                </a:ext>
              </a:extLst>
            </p:cNvPr>
            <p:cNvSpPr/>
            <p:nvPr/>
          </p:nvSpPr>
          <p:spPr>
            <a:xfrm>
              <a:off x="1152838" y="190491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2" name="Рисунок 121" descr="Изображение выглядит как еда, десерт, Сладость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C06D878C-6492-F8F7-E38E-6DEBF63D0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838" y="1969355"/>
              <a:ext cx="1554923" cy="1554923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B4D1F0BA-0268-A407-C7F0-F9C5A760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838" y="2353443"/>
              <a:ext cx="845151" cy="8451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D76F7E04-D0CE-485D-0AC5-36F0994EA0D5}"/>
              </a:ext>
            </a:extLst>
          </p:cNvPr>
          <p:cNvGrpSpPr/>
          <p:nvPr/>
        </p:nvGrpSpPr>
        <p:grpSpPr>
          <a:xfrm>
            <a:off x="592085" y="3568340"/>
            <a:ext cx="1568661" cy="1568661"/>
            <a:chOff x="592085" y="3568340"/>
            <a:chExt cx="1568661" cy="1568661"/>
          </a:xfrm>
        </p:grpSpPr>
        <p:sp>
          <p:nvSpPr>
            <p:cNvPr id="154" name="Овал 153">
              <a:extLst>
                <a:ext uri="{FF2B5EF4-FFF2-40B4-BE49-F238E27FC236}">
                  <a16:creationId xmlns:a16="http://schemas.microsoft.com/office/drawing/2014/main" id="{BA1F6FAA-F0AC-52EF-A109-041E99D7F81F}"/>
                </a:ext>
              </a:extLst>
            </p:cNvPr>
            <p:cNvSpPr/>
            <p:nvPr/>
          </p:nvSpPr>
          <p:spPr>
            <a:xfrm>
              <a:off x="592085" y="356834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53" name="Рисунок 152" descr="Изображение выглядит как Легкая закуска, ед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FE282066-51F5-9543-6668-7CBFD8B5C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90" y="3715121"/>
              <a:ext cx="1263930" cy="1263930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1BEBD1AD-672D-6513-97A9-8AAA432B2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279" y="3953577"/>
              <a:ext cx="845151" cy="845151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31D30E5-F979-F0A1-A594-354847E589B8}"/>
              </a:ext>
            </a:extLst>
          </p:cNvPr>
          <p:cNvGrpSpPr/>
          <p:nvPr/>
        </p:nvGrpSpPr>
        <p:grpSpPr>
          <a:xfrm>
            <a:off x="3058881" y="1800650"/>
            <a:ext cx="1568661" cy="1568661"/>
            <a:chOff x="3058881" y="1800650"/>
            <a:chExt cx="1568661" cy="1568661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C7EB04AB-1B1A-4EF6-58D7-0D0278FC1314}"/>
                </a:ext>
              </a:extLst>
            </p:cNvPr>
            <p:cNvSpPr/>
            <p:nvPr/>
          </p:nvSpPr>
          <p:spPr>
            <a:xfrm>
              <a:off x="3058881" y="180065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B5CFB611-1B50-E7DF-6E62-691FD5D7A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8669" y="1896962"/>
              <a:ext cx="1343643" cy="1343643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341F62A-560A-C1F3-9766-80552083C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838" y="2185909"/>
              <a:ext cx="845151" cy="845151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2BCD571-D2CC-71F0-C91A-20AB00235C64}"/>
              </a:ext>
            </a:extLst>
          </p:cNvPr>
          <p:cNvGrpSpPr/>
          <p:nvPr/>
        </p:nvGrpSpPr>
        <p:grpSpPr>
          <a:xfrm>
            <a:off x="3640004" y="3503181"/>
            <a:ext cx="1568661" cy="1568661"/>
            <a:chOff x="3640004" y="3503181"/>
            <a:chExt cx="1568661" cy="1568661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0A836F23-A824-523C-4233-85B830EE24BA}"/>
                </a:ext>
              </a:extLst>
            </p:cNvPr>
            <p:cNvSpPr/>
            <p:nvPr/>
          </p:nvSpPr>
          <p:spPr>
            <a:xfrm>
              <a:off x="3640004" y="3503181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9" name="Рисунок 88" descr="Изображение выглядит как безалкогольный напиток, контейнер&#10;&#10;Автоматически созданное описание">
              <a:extLst>
                <a:ext uri="{FF2B5EF4-FFF2-40B4-BE49-F238E27FC236}">
                  <a16:creationId xmlns:a16="http://schemas.microsoft.com/office/drawing/2014/main" id="{E8A7237B-5656-53E8-CE9C-A6F77F9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344" y="3636761"/>
              <a:ext cx="773381" cy="1262787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6F8A51-78BA-85A9-B378-27F7D10D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198" y="3612473"/>
              <a:ext cx="845151" cy="845151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CFE6C7-FD39-C50E-EE67-6BC1B12A7DF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encilSketch/>
                    </a14:imgEffect>
                    <a14:imgEffect>
                      <a14:colorTemperature colorTemp="1120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498763" y="434753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1E7C7123-C3D2-510C-E74B-C109E7F22730}"/>
              </a:ext>
            </a:extLst>
          </p:cNvPr>
          <p:cNvGrpSpPr/>
          <p:nvPr/>
        </p:nvGrpSpPr>
        <p:grpSpPr>
          <a:xfrm>
            <a:off x="3104246" y="4210884"/>
            <a:ext cx="2578938" cy="1727679"/>
            <a:chOff x="651163" y="587154"/>
            <a:chExt cx="8525278" cy="5711242"/>
          </a:xfrm>
        </p:grpSpPr>
        <p:pic>
          <p:nvPicPr>
            <p:cNvPr id="23" name="Рисунок 22" descr="Изображение выглядит как в помещении, кукольный дом, Столярные изделия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F21DED35-94DF-3B25-7C29-DC0581F7E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3"/>
            <a:stretch/>
          </p:blipFill>
          <p:spPr>
            <a:xfrm>
              <a:off x="651163" y="587154"/>
              <a:ext cx="8048414" cy="5711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Рисунок 2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53C38FC-07CD-09DB-19A5-C13D9147D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1064" y="2947691"/>
              <a:ext cx="3226575" cy="3226576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355F6B6-DA11-9F02-01C7-56CAB8479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6851" y="2587879"/>
              <a:ext cx="3389590" cy="338959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AE63F19-D0AD-AF79-B024-066287AC7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925" y="3533670"/>
              <a:ext cx="2405523" cy="2405523"/>
            </a:xfrm>
            <a:prstGeom prst="rect">
              <a:avLst/>
            </a:prstGeom>
          </p:spPr>
        </p:pic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AA6F7B0F-E2E1-91B3-4258-8683D3D271DB}"/>
                </a:ext>
              </a:extLst>
            </p:cNvPr>
            <p:cNvGrpSpPr/>
            <p:nvPr/>
          </p:nvGrpSpPr>
          <p:grpSpPr>
            <a:xfrm>
              <a:off x="1305238" y="2057310"/>
              <a:ext cx="1568661" cy="1619368"/>
              <a:chOff x="1152838" y="1904910"/>
              <a:chExt cx="1568661" cy="1619368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C758DB3F-8A4B-55B7-3B0A-B925BB91CB17}"/>
                  </a:ext>
                </a:extLst>
              </p:cNvPr>
              <p:cNvSpPr/>
              <p:nvPr/>
            </p:nvSpPr>
            <p:spPr>
              <a:xfrm>
                <a:off x="1152838" y="190491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1" name="Рисунок 60" descr="Изображение выглядит как еда, десерт, Сладость, выпеч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84A5818-85CF-EA94-7DF9-BDD01BEE1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2838" y="1969355"/>
                <a:ext cx="1554923" cy="1554923"/>
              </a:xfrm>
              <a:prstGeom prst="rect">
                <a:avLst/>
              </a:prstGeom>
            </p:spPr>
          </p:pic>
          <p:pic>
            <p:nvPicPr>
              <p:cNvPr id="62" name="Рисунок 6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BB109C9-317A-8F9C-EF12-C551C88E1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838" y="2353443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154B9C76-12A9-8E89-F71D-E5FC3103A2B4}"/>
                </a:ext>
              </a:extLst>
            </p:cNvPr>
            <p:cNvGrpSpPr/>
            <p:nvPr/>
          </p:nvGrpSpPr>
          <p:grpSpPr>
            <a:xfrm>
              <a:off x="744485" y="3720740"/>
              <a:ext cx="1568661" cy="1568661"/>
              <a:chOff x="592085" y="3568340"/>
              <a:chExt cx="1568661" cy="1568661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C94A7E8F-EBDF-9EBA-93F5-01A5574C05F4}"/>
                  </a:ext>
                </a:extLst>
              </p:cNvPr>
              <p:cNvSpPr/>
              <p:nvPr/>
            </p:nvSpPr>
            <p:spPr>
              <a:xfrm>
                <a:off x="592085" y="356834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8" name="Рисунок 67" descr="Изображение выглядит как Легкая закуска, еда, десе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B0267B5-5526-0BCD-DF70-7087E9F0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890" y="3715121"/>
                <a:ext cx="1263930" cy="1263930"/>
              </a:xfrm>
              <a:prstGeom prst="rect">
                <a:avLst/>
              </a:prstGeom>
            </p:spPr>
          </p:pic>
          <p:pic>
            <p:nvPicPr>
              <p:cNvPr id="69" name="Рисунок 6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104BABB-13A8-442F-AD91-291AA8F8E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279" y="3953577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ED9B2E76-C79E-C806-686A-F86D4A484AC0}"/>
                </a:ext>
              </a:extLst>
            </p:cNvPr>
            <p:cNvGrpSpPr/>
            <p:nvPr/>
          </p:nvGrpSpPr>
          <p:grpSpPr>
            <a:xfrm>
              <a:off x="3211281" y="1953050"/>
              <a:ext cx="1568661" cy="1568661"/>
              <a:chOff x="3058881" y="1800650"/>
              <a:chExt cx="1568661" cy="1568661"/>
            </a:xfrm>
          </p:grpSpPr>
          <p:sp>
            <p:nvSpPr>
              <p:cNvPr id="72" name="Овал 71">
                <a:extLst>
                  <a:ext uri="{FF2B5EF4-FFF2-40B4-BE49-F238E27FC236}">
                    <a16:creationId xmlns:a16="http://schemas.microsoft.com/office/drawing/2014/main" id="{CEBDEDB9-D0A3-A554-72CE-21ABAD81A728}"/>
                  </a:ext>
                </a:extLst>
              </p:cNvPr>
              <p:cNvSpPr/>
              <p:nvPr/>
            </p:nvSpPr>
            <p:spPr>
              <a:xfrm>
                <a:off x="3058881" y="180065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4" name="Рисунок 73" descr="Изображение выглядит как еда, десерт, молочные продукты, мороже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EAAC6F6-C834-7AFA-ED4A-23859DDEB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669" y="1896962"/>
                <a:ext cx="1343643" cy="1343643"/>
              </a:xfrm>
              <a:prstGeom prst="rect">
                <a:avLst/>
              </a:prstGeom>
            </p:spPr>
          </p:pic>
          <p:pic>
            <p:nvPicPr>
              <p:cNvPr id="75" name="Рисунок 74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B04947B-35B9-FDBC-8967-4A037D0E6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2838" y="2185909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8A33CDCD-1665-DD45-8875-E954F2FD5FB1}"/>
                </a:ext>
              </a:extLst>
            </p:cNvPr>
            <p:cNvGrpSpPr/>
            <p:nvPr/>
          </p:nvGrpSpPr>
          <p:grpSpPr>
            <a:xfrm>
              <a:off x="3792404" y="3655581"/>
              <a:ext cx="1568661" cy="1568661"/>
              <a:chOff x="3640004" y="3503181"/>
              <a:chExt cx="1568661" cy="1568661"/>
            </a:xfrm>
          </p:grpSpPr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0D9E65FA-B582-18D9-A53B-5107F70F4B96}"/>
                  </a:ext>
                </a:extLst>
              </p:cNvPr>
              <p:cNvSpPr/>
              <p:nvPr/>
            </p:nvSpPr>
            <p:spPr>
              <a:xfrm>
                <a:off x="3640004" y="3503181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8" name="Рисунок 77" descr="Изображение выглядит как безалкогольный напиток, контейне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50D4D26-C381-2688-7AD5-C576092D8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2344" y="3636761"/>
                <a:ext cx="773381" cy="1262787"/>
              </a:xfrm>
              <a:prstGeom prst="rect">
                <a:avLst/>
              </a:prstGeom>
            </p:spPr>
          </p:pic>
          <p:pic>
            <p:nvPicPr>
              <p:cNvPr id="79" name="Рисунок 7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065EF17-EF97-F916-87D9-B38280F5C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198" y="3612473"/>
                <a:ext cx="845151" cy="845151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DD5518D-550E-DD9E-721D-572C30E785CA}"/>
              </a:ext>
            </a:extLst>
          </p:cNvPr>
          <p:cNvGrpSpPr/>
          <p:nvPr/>
        </p:nvGrpSpPr>
        <p:grpSpPr>
          <a:xfrm>
            <a:off x="1350902" y="705844"/>
            <a:ext cx="2489494" cy="1636900"/>
            <a:chOff x="5275570" y="4820398"/>
            <a:chExt cx="8611565" cy="5662305"/>
          </a:xfrm>
        </p:grpSpPr>
        <p:pic>
          <p:nvPicPr>
            <p:cNvPr id="34" name="Рисунок 33" descr="Изображение выглядит как мебель, картина, в помещении, стул&#10;&#10;Автоматически созданное описание">
              <a:extLst>
                <a:ext uri="{FF2B5EF4-FFF2-40B4-BE49-F238E27FC236}">
                  <a16:creationId xmlns:a16="http://schemas.microsoft.com/office/drawing/2014/main" id="{FFBD6671-0769-274D-0FD7-5BE3EB0B2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4" r="15303"/>
            <a:stretch/>
          </p:blipFill>
          <p:spPr>
            <a:xfrm>
              <a:off x="5506818" y="4820398"/>
              <a:ext cx="8006607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Рисунок 3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3FA42C02-3839-640C-3449-BFEB0540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799" y="6855318"/>
              <a:ext cx="2898486" cy="289848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50F6E09-2510-FF04-1DA4-3C5BC2F8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570" y="6138042"/>
              <a:ext cx="4090911" cy="409091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EA05EEE-35BF-CA54-3DC0-0A4FF7E2E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541" y="6034700"/>
              <a:ext cx="4297594" cy="4297594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десерт, Сладость, пирог, Торт на день рожд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BCE91392-8070-F8D1-D3F8-900DD8C5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725" y="8390220"/>
              <a:ext cx="1766321" cy="176632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44E826-6400-733E-ED1C-B8E1D434DACD}"/>
              </a:ext>
            </a:extLst>
          </p:cNvPr>
          <p:cNvGrpSpPr/>
          <p:nvPr/>
        </p:nvGrpSpPr>
        <p:grpSpPr>
          <a:xfrm>
            <a:off x="4641286" y="948902"/>
            <a:ext cx="2618033" cy="1420706"/>
            <a:chOff x="-201456" y="1807020"/>
            <a:chExt cx="8648097" cy="4692990"/>
          </a:xfrm>
        </p:grpSpPr>
        <p:pic>
          <p:nvPicPr>
            <p:cNvPr id="41" name="Рисунок 40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53F0B31-1373-FF81-3F43-F0B3DA474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456" y="1807020"/>
              <a:ext cx="4297594" cy="4297594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402BDAB8-00BF-C643-B88B-80BD3341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15" y="2804484"/>
              <a:ext cx="3695526" cy="3695526"/>
            </a:xfrm>
            <a:prstGeom prst="rect">
              <a:avLst/>
            </a:prstGeom>
          </p:spPr>
        </p:pic>
        <p:sp>
          <p:nvSpPr>
            <p:cNvPr id="43" name="Стрелка: вправо 42">
              <a:extLst>
                <a:ext uri="{FF2B5EF4-FFF2-40B4-BE49-F238E27FC236}">
                  <a16:creationId xmlns:a16="http://schemas.microsoft.com/office/drawing/2014/main" id="{87A8D3DB-47B0-4D55-25E0-3DDBA23EA50B}"/>
                </a:ext>
              </a:extLst>
            </p:cNvPr>
            <p:cNvSpPr/>
            <p:nvPr/>
          </p:nvSpPr>
          <p:spPr>
            <a:xfrm>
              <a:off x="3163360" y="3442775"/>
              <a:ext cx="1693330" cy="1181100"/>
            </a:xfrm>
            <a:prstGeom prst="rightArrow">
              <a:avLst>
                <a:gd name="adj1" fmla="val 50000"/>
                <a:gd name="adj2" fmla="val 575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B537C15-3042-E151-97EB-6F02D970A2B7}"/>
              </a:ext>
            </a:extLst>
          </p:cNvPr>
          <p:cNvGrpSpPr/>
          <p:nvPr/>
        </p:nvGrpSpPr>
        <p:grpSpPr>
          <a:xfrm>
            <a:off x="1206302" y="2586633"/>
            <a:ext cx="2535659" cy="1224534"/>
            <a:chOff x="-98115" y="1933569"/>
            <a:chExt cx="8471108" cy="4090911"/>
          </a:xfrm>
        </p:grpSpPr>
        <p:pic>
          <p:nvPicPr>
            <p:cNvPr id="45" name="Рисунок 4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71A2885-AC4B-47B7-48F6-FE3836BFA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115" y="1933569"/>
              <a:ext cx="4090911" cy="4090911"/>
            </a:xfrm>
            <a:prstGeom prst="rect">
              <a:avLst/>
            </a:prstGeom>
          </p:spPr>
        </p:pic>
        <p:sp>
          <p:nvSpPr>
            <p:cNvPr id="46" name="Стрелка: вправо 45">
              <a:extLst>
                <a:ext uri="{FF2B5EF4-FFF2-40B4-BE49-F238E27FC236}">
                  <a16:creationId xmlns:a16="http://schemas.microsoft.com/office/drawing/2014/main" id="{9CE6F56A-9E7D-DFBB-1C1C-EF0DC7280B54}"/>
                </a:ext>
              </a:extLst>
            </p:cNvPr>
            <p:cNvSpPr/>
            <p:nvPr/>
          </p:nvSpPr>
          <p:spPr>
            <a:xfrm>
              <a:off x="3163360" y="3442775"/>
              <a:ext cx="1693330" cy="1181100"/>
            </a:xfrm>
            <a:prstGeom prst="rightArrow">
              <a:avLst>
                <a:gd name="adj1" fmla="val 50000"/>
                <a:gd name="adj2" fmla="val 575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Мягкая игрушка, плюшевый медвежонок, медведь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BDDDAB37-8ABB-EBE7-727E-989B2D6B5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763" y="2235879"/>
              <a:ext cx="3548230" cy="3548230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54D0718-27C2-29CB-773D-085AC83252D8}"/>
              </a:ext>
            </a:extLst>
          </p:cNvPr>
          <p:cNvGrpSpPr/>
          <p:nvPr/>
        </p:nvGrpSpPr>
        <p:grpSpPr>
          <a:xfrm>
            <a:off x="4989076" y="2419943"/>
            <a:ext cx="2331846" cy="1848211"/>
            <a:chOff x="652824" y="618705"/>
            <a:chExt cx="8064261" cy="6391695"/>
          </a:xfrm>
        </p:grpSpPr>
        <p:pic>
          <p:nvPicPr>
            <p:cNvPr id="53" name="Рисунок 52" descr="Изображение выглядит как картина, рисунок, детская площад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FA76057-DB03-FAF6-41FB-626D81F14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7"/>
            <a:stretch/>
          </p:blipFill>
          <p:spPr>
            <a:xfrm>
              <a:off x="652824" y="618705"/>
              <a:ext cx="8064261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D8F6A57-BC45-E331-18B4-3889F12AD5D3}"/>
                </a:ext>
              </a:extLst>
            </p:cNvPr>
            <p:cNvGrpSpPr/>
            <p:nvPr/>
          </p:nvGrpSpPr>
          <p:grpSpPr>
            <a:xfrm>
              <a:off x="1663672" y="3149305"/>
              <a:ext cx="5937931" cy="3861095"/>
              <a:chOff x="1511272" y="2996905"/>
              <a:chExt cx="5937931" cy="3861095"/>
            </a:xfrm>
          </p:grpSpPr>
          <p:pic>
            <p:nvPicPr>
              <p:cNvPr id="55" name="Рисунок 54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8E62A3-D15D-14F4-4174-5705695E8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6128" y="3614925"/>
                <a:ext cx="3243075" cy="3243075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27184F8-91F6-92B4-7C54-DF59B6976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1272" y="2996905"/>
                <a:ext cx="3058615" cy="3058615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Мягкая игрушка, плюшевый медвежонок, медведь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3342C8F-3EFE-4091-0F71-21F56EE09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8618" y="3490971"/>
                <a:ext cx="1647852" cy="1647852"/>
              </a:xfrm>
              <a:prstGeom prst="rect">
                <a:avLst/>
              </a:prstGeom>
            </p:spPr>
          </p:pic>
          <p:sp>
            <p:nvSpPr>
              <p:cNvPr id="58" name="Полилиния: фигура 57">
                <a:extLst>
                  <a:ext uri="{FF2B5EF4-FFF2-40B4-BE49-F238E27FC236}">
                    <a16:creationId xmlns:a16="http://schemas.microsoft.com/office/drawing/2014/main" id="{88583ECA-C87E-279F-3D8E-CBADCDEF9A2D}"/>
                  </a:ext>
                </a:extLst>
              </p:cNvPr>
              <p:cNvSpPr/>
              <p:nvPr/>
            </p:nvSpPr>
            <p:spPr>
              <a:xfrm>
                <a:off x="3060700" y="4686300"/>
                <a:ext cx="1536700" cy="1028705"/>
              </a:xfrm>
              <a:custGeom>
                <a:avLst/>
                <a:gdLst>
                  <a:gd name="connsiteX0" fmla="*/ 0 w 1536700"/>
                  <a:gd name="connsiteY0" fmla="*/ 88900 h 1028705"/>
                  <a:gd name="connsiteX1" fmla="*/ 977900 w 1536700"/>
                  <a:gd name="connsiteY1" fmla="*/ 419100 h 1028705"/>
                  <a:gd name="connsiteX2" fmla="*/ 1219200 w 1536700"/>
                  <a:gd name="connsiteY2" fmla="*/ 292100 h 1028705"/>
                  <a:gd name="connsiteX3" fmla="*/ 850900 w 1536700"/>
                  <a:gd name="connsiteY3" fmla="*/ 0 h 1028705"/>
                  <a:gd name="connsiteX4" fmla="*/ 1041400 w 1536700"/>
                  <a:gd name="connsiteY4" fmla="*/ 889000 h 1028705"/>
                  <a:gd name="connsiteX5" fmla="*/ 1536700 w 1536700"/>
                  <a:gd name="connsiteY5" fmla="*/ 1028700 h 102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6700" h="1028705">
                    <a:moveTo>
                      <a:pt x="0" y="88900"/>
                    </a:moveTo>
                    <a:cubicBezTo>
                      <a:pt x="325967" y="198967"/>
                      <a:pt x="638533" y="362539"/>
                      <a:pt x="977900" y="419100"/>
                    </a:cubicBezTo>
                    <a:cubicBezTo>
                      <a:pt x="1067557" y="434043"/>
                      <a:pt x="1245560" y="379087"/>
                      <a:pt x="1219200" y="292100"/>
                    </a:cubicBezTo>
                    <a:cubicBezTo>
                      <a:pt x="1173759" y="142143"/>
                      <a:pt x="973667" y="97367"/>
                      <a:pt x="850900" y="0"/>
                    </a:cubicBezTo>
                    <a:cubicBezTo>
                      <a:pt x="914400" y="296333"/>
                      <a:pt x="873292" y="636838"/>
                      <a:pt x="1041400" y="889000"/>
                    </a:cubicBezTo>
                    <a:cubicBezTo>
                      <a:pt x="1136554" y="1031731"/>
                      <a:pt x="1536700" y="1028700"/>
                      <a:pt x="1536700" y="102870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29" y="403289"/>
            <a:ext cx="5342785" cy="5438192"/>
          </a:xfrm>
          <a:prstGeom prst="rect">
            <a:avLst/>
          </a:prstGeom>
        </p:spPr>
      </p:pic>
      <p:pic>
        <p:nvPicPr>
          <p:cNvPr id="187" name="Picture 18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36735" y="303270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/>
      <p:bldP spid="16" grpId="1"/>
      <p:bldP spid="18" grpId="0" animBg="1"/>
      <p:bldP spid="18" grpId="1" animBg="1"/>
      <p:bldP spid="20" grpId="0"/>
      <p:bldP spid="20" grpId="1"/>
      <p:bldP spid="22" grpId="0" animBg="1"/>
      <p:bldP spid="22" grpId="1" animBg="1"/>
      <p:bldP spid="31" grpId="0"/>
      <p:bldP spid="31" grpId="1"/>
      <p:bldP spid="60" grpId="0"/>
      <p:bldP spid="6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38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18</cp:revision>
  <dcterms:created xsi:type="dcterms:W3CDTF">2024-07-21T13:02:50Z</dcterms:created>
  <dcterms:modified xsi:type="dcterms:W3CDTF">2024-08-06T12:17:29Z</dcterms:modified>
</cp:coreProperties>
</file>